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1668_8FAF3912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5744" r:id="rId5"/>
    <p:sldId id="5577" r:id="rId6"/>
    <p:sldId id="5733" r:id="rId7"/>
    <p:sldId id="5734" r:id="rId8"/>
    <p:sldId id="5736" r:id="rId9"/>
    <p:sldId id="5343" r:id="rId10"/>
    <p:sldId id="5737" r:id="rId11"/>
    <p:sldId id="5735" r:id="rId12"/>
    <p:sldId id="5710" r:id="rId13"/>
    <p:sldId id="5738" r:id="rId14"/>
    <p:sldId id="5581" r:id="rId15"/>
    <p:sldId id="5680" r:id="rId16"/>
    <p:sldId id="5739" r:id="rId17"/>
    <p:sldId id="5740" r:id="rId18"/>
    <p:sldId id="5730" r:id="rId19"/>
    <p:sldId id="5741" r:id="rId20"/>
    <p:sldId id="5732" r:id="rId21"/>
    <p:sldId id="5742" r:id="rId22"/>
    <p:sldId id="5743" r:id="rId23"/>
  </p:sldIdLst>
  <p:sldSz cx="12192000" cy="6858000"/>
  <p:notesSz cx="6858000" cy="9144000"/>
  <p:embeddedFontLst>
    <p:embeddedFont>
      <p:font typeface="Cairo" pitchFamily="2" charset="-78"/>
      <p:regular r:id="rId26"/>
      <p:bold r:id="rId27"/>
    </p:embeddedFont>
    <p:embeddedFont>
      <p:font typeface="Cairo ExtraBold" pitchFamily="2" charset="-78"/>
      <p:bold r:id="rId28"/>
    </p:embeddedFont>
    <p:embeddedFont>
      <p:font typeface="Cairo Light" pitchFamily="2" charset="-78"/>
      <p:regular r:id="rId29"/>
    </p:embeddedFont>
    <p:embeddedFont>
      <p:font typeface="Cairo-Bold" pitchFamily="2" charset="-78"/>
      <p:bold r:id="rId30"/>
    </p:embeddedFont>
    <p:embeddedFont>
      <p:font typeface="Cairo-Light" pitchFamily="2" charset="-78"/>
      <p:regular r:id="rId31"/>
    </p:embeddedFont>
    <p:embeddedFont>
      <p:font typeface="DM Sans" pitchFamily="2" charset="77"/>
      <p:regular r:id="rId32"/>
      <p:bold r:id="rId33"/>
      <p:italic r:id="rId34"/>
      <p:boldItalic r:id="rId35"/>
    </p:embeddedFont>
    <p:embeddedFont>
      <p:font typeface="Montserrat" pitchFamily="2" charset="77"/>
      <p:regular r:id="rId36"/>
      <p:bold r:id="rId37"/>
      <p:italic r:id="rId38"/>
      <p:boldItalic r:id="rId39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9134977-EA87-6901-61A2-A88BC72D16AC}" name="Andreas Steinbeisser" initials="AS" userId="S::steinbeisser@sell-pick.com::d5e4fd1e-8334-4321-8165-32416513087e" providerId="AD"/>
  <p188:author id="{7093F280-1D03-7FD9-AE61-0BC14D5B4FF9}" name="Johannes Sasowski" initials="JS" userId="S::sasowski@sell-pick.com::5fe4a042-161f-4977-b8a5-cd7ccbccd7c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57C934-A453-A84A-B637-51B48C8CBA94}" v="2" dt="2024-11-08T11:51:28.1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72"/>
    <p:restoredTop sz="94689"/>
  </p:normalViewPr>
  <p:slideViewPr>
    <p:cSldViewPr snapToGrid="0">
      <p:cViewPr>
        <p:scale>
          <a:sx n="137" d="100"/>
          <a:sy n="137" d="100"/>
        </p:scale>
        <p:origin x="744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omments/modernComment_1668_8FAF391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175EB36-758B-4D40-A6E4-046672B420FA}" authorId="{59134977-EA87-6901-61A2-A88BC72D16AC}" status="resolved" created="2024-10-31T11:19:19.080" complete="100000">
    <pc:sldMkLst xmlns:pc="http://schemas.microsoft.com/office/powerpoint/2013/main/command">
      <pc:docMk/>
      <pc:sldMk cId="2410625298" sldId="5736"/>
    </pc:sldMkLst>
    <p188:txBody>
      <a:bodyPr/>
      <a:lstStyle/>
      <a:p>
        <a:r>
          <a:rPr lang="de-DE"/>
          <a:t>Ggf. als weitere slide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2E918A8-7A37-5C75-2C52-AB8DF3C710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71EA8D-205D-6B7D-919D-9CDEC5CBB6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109DF-9C81-467D-AA36-26C0B77130DF}" type="datetimeFigureOut">
              <a:rPr lang="de-DE" smtClean="0"/>
              <a:t>05.11.24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2353AE5-142E-A67D-A509-6EE8F9D76B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432ED5-FFBB-AD39-36DB-2B74E37063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22134-5C3B-43FD-B9C6-D9E390E4BC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8060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AC528-19BE-4A0D-93CE-019A5F4A0B9B}" type="datetimeFigureOut">
              <a:rPr lang="de-DE" smtClean="0"/>
              <a:t>05.11.24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1D041-2ADE-4201-9007-D037FD4A5D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7562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1D041-2ADE-4201-9007-D037FD4A5DC1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7977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1D041-2ADE-4201-9007-D037FD4A5DC1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1296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0E6E6-37A0-FA43-8629-332E997CC9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93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0E6E6-37A0-FA43-8629-332E997CC9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14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2CC5F-FAE3-C3BE-0C40-372683672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5B11AF1-BCD3-9012-4CB1-430670623F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5B579C2-B1C1-0555-07CD-6080A51970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A58C9F-4AE1-BC15-EC5E-C0C7EA2685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0E6E6-37A0-FA43-8629-332E997CC9E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50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Rochen, Vektorgrafiken, Silhouette enthält.&#10;&#10;Automatisch generierte Beschreibung">
            <a:extLst>
              <a:ext uri="{FF2B5EF4-FFF2-40B4-BE49-F238E27FC236}">
                <a16:creationId xmlns:a16="http://schemas.microsoft.com/office/drawing/2014/main" id="{BF640ECF-0605-C51E-539B-C4534D572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0" t="19383" r="27958" b="1"/>
          <a:stretch/>
        </p:blipFill>
        <p:spPr>
          <a:xfrm rot="18551916" flipV="1">
            <a:off x="6198309" y="1289934"/>
            <a:ext cx="5815202" cy="6069925"/>
          </a:xfrm>
          <a:custGeom>
            <a:avLst/>
            <a:gdLst>
              <a:gd name="connsiteX0" fmla="*/ 2026242 w 5815202"/>
              <a:gd name="connsiteY0" fmla="*/ 6069925 h 6069925"/>
              <a:gd name="connsiteX1" fmla="*/ 5815202 w 5815202"/>
              <a:gd name="connsiteY1" fmla="*/ 1423969 h 6069925"/>
              <a:gd name="connsiteX2" fmla="*/ 4069156 w 5815202"/>
              <a:gd name="connsiteY2" fmla="*/ 0 h 6069925"/>
              <a:gd name="connsiteX3" fmla="*/ 2114043 w 5815202"/>
              <a:gd name="connsiteY3" fmla="*/ 0 h 6069925"/>
              <a:gd name="connsiteX4" fmla="*/ 0 w 5815202"/>
              <a:gd name="connsiteY4" fmla="*/ 2592202 h 6069925"/>
              <a:gd name="connsiteX5" fmla="*/ 0 w 5815202"/>
              <a:gd name="connsiteY5" fmla="*/ 4944138 h 6069925"/>
              <a:gd name="connsiteX6" fmla="*/ 1380420 w 5815202"/>
              <a:gd name="connsiteY6" fmla="*/ 6069925 h 6069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15202" h="6069925">
                <a:moveTo>
                  <a:pt x="2026242" y="6069925"/>
                </a:moveTo>
                <a:lnTo>
                  <a:pt x="5815202" y="1423969"/>
                </a:lnTo>
                <a:lnTo>
                  <a:pt x="4069156" y="0"/>
                </a:lnTo>
                <a:lnTo>
                  <a:pt x="2114043" y="0"/>
                </a:lnTo>
                <a:lnTo>
                  <a:pt x="0" y="2592202"/>
                </a:lnTo>
                <a:lnTo>
                  <a:pt x="0" y="4944138"/>
                </a:lnTo>
                <a:lnTo>
                  <a:pt x="1380420" y="6069925"/>
                </a:lnTo>
                <a:close/>
              </a:path>
            </a:pathLst>
          </a:cu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DB645B28-26E6-2B84-ABB1-677866E167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0561" y="4519506"/>
            <a:ext cx="5056472" cy="594362"/>
          </a:xfrm>
          <a:noFill/>
        </p:spPr>
        <p:txBody>
          <a:bodyPr lIns="0">
            <a:normAutofit/>
          </a:bodyPr>
          <a:lstStyle>
            <a:lvl1pPr marL="0" indent="0" algn="l">
              <a:buNone/>
              <a:defRPr sz="2000" spc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Untertitel</a:t>
            </a:r>
          </a:p>
        </p:txBody>
      </p:sp>
      <p:sp>
        <p:nvSpPr>
          <p:cNvPr id="10" name="Datum">
            <a:extLst>
              <a:ext uri="{FF2B5EF4-FFF2-40B4-BE49-F238E27FC236}">
                <a16:creationId xmlns:a16="http://schemas.microsoft.com/office/drawing/2014/main" id="{F418D522-3DE1-3473-BE63-5C0A16DAEE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20375" y="6305994"/>
            <a:ext cx="1290437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XX. Monat 2023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CDD5D5D-B011-5F3B-C30A-DD42244080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228" y="432000"/>
            <a:ext cx="3499237" cy="910675"/>
          </a:xfrm>
          <a:prstGeom prst="rect">
            <a:avLst/>
          </a:prstGeom>
        </p:spPr>
      </p:pic>
      <p:pic>
        <p:nvPicPr>
          <p:cNvPr id="18" name="Grafik 17" descr="Ein Bild, das Grün, Maske, Nah, Rüstung enthält.&#10;&#10;Automatisch generierte Beschreibung">
            <a:extLst>
              <a:ext uri="{FF2B5EF4-FFF2-40B4-BE49-F238E27FC236}">
                <a16:creationId xmlns:a16="http://schemas.microsoft.com/office/drawing/2014/main" id="{35262DA2-FB87-2D8B-D7EE-36FF9BF16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56" b="10126"/>
          <a:stretch/>
        </p:blipFill>
        <p:spPr>
          <a:xfrm rot="5400000" flipH="1">
            <a:off x="1365598" y="-1365599"/>
            <a:ext cx="3982722" cy="67139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2930E55-4B01-EA9C-46FE-FC9EE43B3F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0559" y="2810833"/>
            <a:ext cx="4700674" cy="731636"/>
          </a:xfrm>
          <a:solidFill>
            <a:schemeClr val="bg1"/>
          </a:solidFill>
        </p:spPr>
        <p:txBody>
          <a:bodyPr wrap="none" lIns="144000" tIns="54000" rIns="144000" bIns="0" anchor="t">
            <a:spAutoFit/>
          </a:bodyPr>
          <a:lstStyle>
            <a:lvl1pPr algn="l">
              <a:lnSpc>
                <a:spcPct val="100000"/>
              </a:lnSpc>
              <a:defRPr sz="4400" b="1" spc="0">
                <a:latin typeface="Cairo" pitchFamily="2" charset="-78"/>
                <a:cs typeface="Cairo" pitchFamily="2" charset="-78"/>
              </a:defRPr>
            </a:lvl1pPr>
          </a:lstStyle>
          <a:p>
            <a:r>
              <a:rPr lang="de-DE"/>
              <a:t>Präsentationstitel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B21B60-EED2-EDB8-8A90-92A369BE0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9925" y="3541713"/>
            <a:ext cx="2602343" cy="731636"/>
          </a:xfrm>
          <a:solidFill>
            <a:schemeClr val="bg1"/>
          </a:solidFill>
        </p:spPr>
        <p:txBody>
          <a:bodyPr vert="horz" wrap="none" lIns="144000" tIns="54000" rIns="144000" bIns="0" rtlCol="0" anchor="t">
            <a:spAutoFit/>
          </a:bodyPr>
          <a:lstStyle>
            <a:lvl1pPr marL="0" indent="0">
              <a:buNone/>
              <a:defRPr lang="de-DE" sz="4400" b="0" spc="0" smtClean="0">
                <a:latin typeface="Cairo" pitchFamily="2" charset="-78"/>
                <a:ea typeface="+mj-ea"/>
                <a:cs typeface="Cairo" pitchFamily="2" charset="-78"/>
              </a:defRPr>
            </a:lvl1pPr>
            <a:lvl2pPr>
              <a:defRPr lang="de-DE" sz="1800" smtClean="0">
                <a:solidFill>
                  <a:schemeClr val="tx1"/>
                </a:solidFill>
              </a:defRPr>
            </a:lvl2pPr>
            <a:lvl3pPr>
              <a:defRPr lang="de-DE" sz="1800" smtClean="0">
                <a:solidFill>
                  <a:schemeClr val="tx1"/>
                </a:solidFill>
              </a:defRPr>
            </a:lvl3pPr>
            <a:lvl4pPr>
              <a:defRPr lang="de-DE" sz="1800" smtClean="0">
                <a:solidFill>
                  <a:schemeClr val="tx1"/>
                </a:solidFill>
              </a:defRPr>
            </a:lvl4pPr>
            <a:lvl5pPr>
              <a:defRPr lang="de-DE" sz="1800">
                <a:solidFill>
                  <a:schemeClr val="tx1"/>
                </a:solidFill>
              </a:defRPr>
            </a:lvl5pPr>
          </a:lstStyle>
          <a:p>
            <a:pPr marL="342900" lvl="0" indent="-571500">
              <a:lnSpc>
                <a:spcPct val="100000"/>
              </a:lnSpc>
              <a:spcBef>
                <a:spcPct val="0"/>
              </a:spcBef>
            </a:pPr>
            <a:r>
              <a:rPr lang="de-DE"/>
              <a:t>zweizeilig</a:t>
            </a:r>
          </a:p>
        </p:txBody>
      </p:sp>
    </p:spTree>
    <p:extLst>
      <p:ext uri="{BB962C8B-B14F-4D97-AF65-F5344CB8AC3E}">
        <p14:creationId xmlns:p14="http://schemas.microsoft.com/office/powerpoint/2010/main" val="3427171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inzeilig, Beschreibung,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Grün, Maske, Nah, Rüstung enthält.&#10;&#10;Automatisch generierte Beschreibung">
            <a:extLst>
              <a:ext uri="{FF2B5EF4-FFF2-40B4-BE49-F238E27FC236}">
                <a16:creationId xmlns:a16="http://schemas.microsoft.com/office/drawing/2014/main" id="{00C21099-F9CC-B847-C14A-EA4E06887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b="56913"/>
          <a:stretch/>
        </p:blipFill>
        <p:spPr>
          <a:xfrm rot="16200000">
            <a:off x="10058362" y="4724359"/>
            <a:ext cx="2478970" cy="178831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1ABDA64-F9BA-7F83-31E0-E4282E25B4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00" y="396000"/>
            <a:ext cx="2302723" cy="439200"/>
          </a:xfrm>
          <a:prstGeom prst="rect">
            <a:avLst/>
          </a:prstGeom>
        </p:spPr>
      </p:pic>
      <p:sp>
        <p:nvSpPr>
          <p:cNvPr id="2" name="Datum">
            <a:extLst>
              <a:ext uri="{FF2B5EF4-FFF2-40B4-BE49-F238E27FC236}">
                <a16:creationId xmlns:a16="http://schemas.microsoft.com/office/drawing/2014/main" id="{21FDF1F2-411C-C9D4-467B-E38107BEFD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8787" y="6408873"/>
            <a:ext cx="1494425" cy="272020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XX. Monat 2023</a:t>
            </a:r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B6B70361-3769-090D-0654-4C109A8C1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8380" y="6388498"/>
            <a:ext cx="512749" cy="2720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accent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96C7E424-3431-4FE3-A899-0FB9E5275E5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: Titel der Präsentation">
            <a:extLst>
              <a:ext uri="{FF2B5EF4-FFF2-40B4-BE49-F238E27FC236}">
                <a16:creationId xmlns:a16="http://schemas.microsoft.com/office/drawing/2014/main" id="{32820F55-3BBE-8BC9-B784-825200CA19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724" y="6408873"/>
            <a:ext cx="4998948" cy="272020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accent2"/>
                </a:solidFill>
                <a:latin typeface="Cairo" pitchFamily="2" charset="-78"/>
                <a:cs typeface="Cairo" pitchFamily="2" charset="-78"/>
              </a:defRPr>
            </a:lvl1pPr>
          </a:lstStyle>
          <a:p>
            <a:endParaRPr lang="de-DE"/>
          </a:p>
        </p:txBody>
      </p: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0975C058-C8C4-05FC-8403-E577A789EE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382" y="1375649"/>
            <a:ext cx="2705031" cy="473470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/>
              <a:t>Screenshot-Beschreibung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A961AD3-14D5-D155-2BD1-C874E79C4B1E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41618" y="1375649"/>
            <a:ext cx="8460000" cy="4758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Screenshot einfügen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9F3DB5F-9687-FB3B-C604-0BC5959416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46459"/>
            <a:ext cx="5650512" cy="406265"/>
          </a:xfrm>
          <a:solidFill>
            <a:schemeClr val="accent2"/>
          </a:solidFill>
        </p:spPr>
        <p:txBody>
          <a:bodyPr wrap="none" lIns="72000" tIns="0" bIns="0">
            <a:spAutoFit/>
          </a:bodyPr>
          <a:lstStyle>
            <a:lvl1pPr>
              <a:lnSpc>
                <a:spcPct val="1200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de-DE"/>
              <a:t>Folienüberschrift – Hintergrund wächst auch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3CF8EFB2-9D37-A5FD-0A81-D5B02EB313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1" y="747645"/>
            <a:ext cx="3433560" cy="406265"/>
          </a:xfrm>
          <a:solidFill>
            <a:schemeClr val="accent2"/>
          </a:solidFill>
        </p:spPr>
        <p:txBody>
          <a:bodyPr vert="horz" wrap="none" lIns="72000" tIns="0" rIns="91440" bIns="0" rtlCol="0" anchor="ctr">
            <a:spAutoFit/>
          </a:bodyPr>
          <a:lstStyle>
            <a:lvl1pPr marL="0" indent="0">
              <a:buNone/>
              <a:defRPr lang="de-DE" sz="2200" b="0" smtClean="0">
                <a:solidFill>
                  <a:schemeClr val="bg1"/>
                </a:solidFill>
                <a:ea typeface="+mj-ea"/>
                <a:cs typeface="Cairo Black" pitchFamily="2" charset="-78"/>
              </a:defRPr>
            </a:lvl1pPr>
            <a:lvl2pPr>
              <a:defRPr lang="de-DE" sz="1800" smtClean="0">
                <a:solidFill>
                  <a:schemeClr val="tx1"/>
                </a:solidFill>
              </a:defRPr>
            </a:lvl2pPr>
            <a:lvl3pPr>
              <a:defRPr lang="de-DE" sz="1800" smtClean="0">
                <a:solidFill>
                  <a:schemeClr val="tx1"/>
                </a:solidFill>
              </a:defRPr>
            </a:lvl3pPr>
            <a:lvl4pPr>
              <a:defRPr lang="de-DE" sz="1800" smtClean="0">
                <a:solidFill>
                  <a:schemeClr val="tx1"/>
                </a:solidFill>
              </a:defRPr>
            </a:lvl4pPr>
            <a:lvl5pPr>
              <a:defRPr lang="de-DE" sz="1800">
                <a:solidFill>
                  <a:schemeClr val="tx1"/>
                </a:solidFill>
              </a:defRPr>
            </a:lvl5pPr>
          </a:lstStyle>
          <a:p>
            <a:pPr marL="114300" lvl="0" indent="-342900">
              <a:lnSpc>
                <a:spcPct val="120000"/>
              </a:lnSpc>
              <a:spcBef>
                <a:spcPct val="0"/>
              </a:spcBef>
            </a:pPr>
            <a:r>
              <a:rPr lang="de-DE"/>
              <a:t>zweizeilig mit der Textlänge</a:t>
            </a:r>
          </a:p>
        </p:txBody>
      </p:sp>
    </p:spTree>
    <p:extLst>
      <p:ext uri="{BB962C8B-B14F-4D97-AF65-F5344CB8AC3E}">
        <p14:creationId xmlns:p14="http://schemas.microsoft.com/office/powerpoint/2010/main" val="89206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Folientitel ein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Grün, Maske, Nah, Rüstung enthält.&#10;&#10;Automatisch generierte Beschreibung">
            <a:extLst>
              <a:ext uri="{FF2B5EF4-FFF2-40B4-BE49-F238E27FC236}">
                <a16:creationId xmlns:a16="http://schemas.microsoft.com/office/drawing/2014/main" id="{00C21099-F9CC-B847-C14A-EA4E06887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b="56913"/>
          <a:stretch/>
        </p:blipFill>
        <p:spPr>
          <a:xfrm rot="16200000">
            <a:off x="10058362" y="4724359"/>
            <a:ext cx="2478970" cy="178831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E126C71-0BD2-F150-5853-68381D9CB4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00" y="396000"/>
            <a:ext cx="2302723" cy="439200"/>
          </a:xfrm>
          <a:prstGeom prst="rect">
            <a:avLst/>
          </a:prstGeom>
        </p:spPr>
      </p:pic>
      <p:sp>
        <p:nvSpPr>
          <p:cNvPr id="4" name="Datum">
            <a:extLst>
              <a:ext uri="{FF2B5EF4-FFF2-40B4-BE49-F238E27FC236}">
                <a16:creationId xmlns:a16="http://schemas.microsoft.com/office/drawing/2014/main" id="{C9E2F38F-E888-7006-CA5D-8AE171C5E6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8787" y="6408873"/>
            <a:ext cx="1494425" cy="272020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XX. Monat 2023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9D321138-C5F9-324B-201F-1DD4686FC0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8380" y="6388498"/>
            <a:ext cx="512749" cy="2720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accent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96C7E424-3431-4FE3-A899-0FB9E5275E5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Fußzeile: Titel der Präsentation">
            <a:extLst>
              <a:ext uri="{FF2B5EF4-FFF2-40B4-BE49-F238E27FC236}">
                <a16:creationId xmlns:a16="http://schemas.microsoft.com/office/drawing/2014/main" id="{CB7017B5-BBC0-9111-DECB-757C70A06F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724" y="6408873"/>
            <a:ext cx="4998948" cy="272020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accent2"/>
                </a:solidFill>
                <a:latin typeface="Cairo" pitchFamily="2" charset="-78"/>
                <a:cs typeface="Cairo" pitchFamily="2" charset="-78"/>
              </a:defRPr>
            </a:lvl1pPr>
          </a:lstStyle>
          <a:p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22B6871-D6D4-FDC8-AF99-E6E99C08D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96000"/>
            <a:ext cx="8375617" cy="406265"/>
          </a:xfrm>
          <a:solidFill>
            <a:schemeClr val="accent2"/>
          </a:solidFill>
        </p:spPr>
        <p:txBody>
          <a:bodyPr wrap="none" lIns="72000" tIns="0" bIns="0">
            <a:spAutoFit/>
          </a:bodyPr>
          <a:lstStyle>
            <a:lvl1pPr>
              <a:lnSpc>
                <a:spcPct val="1200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de-DE"/>
              <a:t>Folienüberschrift einzeilig – Hintergrund passt sich an Textlänge an</a:t>
            </a:r>
          </a:p>
        </p:txBody>
      </p:sp>
    </p:spTree>
    <p:extLst>
      <p:ext uri="{BB962C8B-B14F-4D97-AF65-F5344CB8AC3E}">
        <p14:creationId xmlns:p14="http://schemas.microsoft.com/office/powerpoint/2010/main" val="1510510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Foli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Grün, Maske, Nah, Rüstung enthält.&#10;&#10;Automatisch generierte Beschreibung">
            <a:extLst>
              <a:ext uri="{FF2B5EF4-FFF2-40B4-BE49-F238E27FC236}">
                <a16:creationId xmlns:a16="http://schemas.microsoft.com/office/drawing/2014/main" id="{00C21099-F9CC-B847-C14A-EA4E06887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b="56913"/>
          <a:stretch/>
        </p:blipFill>
        <p:spPr>
          <a:xfrm rot="16200000">
            <a:off x="10058362" y="4724359"/>
            <a:ext cx="2478970" cy="178831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E126C71-0BD2-F150-5853-68381D9CB4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00" y="396000"/>
            <a:ext cx="2302723" cy="439200"/>
          </a:xfrm>
          <a:prstGeom prst="rect">
            <a:avLst/>
          </a:prstGeom>
        </p:spPr>
      </p:pic>
      <p:sp>
        <p:nvSpPr>
          <p:cNvPr id="4" name="Datum">
            <a:extLst>
              <a:ext uri="{FF2B5EF4-FFF2-40B4-BE49-F238E27FC236}">
                <a16:creationId xmlns:a16="http://schemas.microsoft.com/office/drawing/2014/main" id="{C9E2F38F-E888-7006-CA5D-8AE171C5E6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8787" y="6408873"/>
            <a:ext cx="1494425" cy="272020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XX. Monat 2023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9D321138-C5F9-324B-201F-1DD4686FC0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8380" y="6388498"/>
            <a:ext cx="512749" cy="2720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accent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96C7E424-3431-4FE3-A899-0FB9E5275E5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Fußzeile: Titel der Präsentation">
            <a:extLst>
              <a:ext uri="{FF2B5EF4-FFF2-40B4-BE49-F238E27FC236}">
                <a16:creationId xmlns:a16="http://schemas.microsoft.com/office/drawing/2014/main" id="{CB7017B5-BBC0-9111-DECB-757C70A06F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724" y="6408873"/>
            <a:ext cx="4998948" cy="272020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accent2"/>
                </a:solidFill>
                <a:latin typeface="Cairo" pitchFamily="2" charset="-78"/>
                <a:cs typeface="Cairo" pitchFamily="2" charset="-78"/>
              </a:defRPr>
            </a:lvl1pPr>
          </a:lstStyle>
          <a:p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0C16767-A7C2-4019-7907-D6D71ED5F6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46459"/>
            <a:ext cx="5650512" cy="406265"/>
          </a:xfrm>
          <a:solidFill>
            <a:schemeClr val="accent2"/>
          </a:solidFill>
        </p:spPr>
        <p:txBody>
          <a:bodyPr wrap="none" lIns="72000" tIns="0" bIns="0">
            <a:spAutoFit/>
          </a:bodyPr>
          <a:lstStyle>
            <a:lvl1pPr>
              <a:lnSpc>
                <a:spcPct val="1200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de-DE"/>
              <a:t>Folienüberschrift – Hintergrund wächst auch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2D7B70DB-73D2-1262-1687-51BA14F321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1" y="747645"/>
            <a:ext cx="3433560" cy="406265"/>
          </a:xfrm>
          <a:solidFill>
            <a:schemeClr val="accent2"/>
          </a:solidFill>
        </p:spPr>
        <p:txBody>
          <a:bodyPr vert="horz" wrap="none" lIns="72000" tIns="0" rIns="91440" bIns="0" rtlCol="0" anchor="ctr">
            <a:spAutoFit/>
          </a:bodyPr>
          <a:lstStyle>
            <a:lvl1pPr marL="0" indent="0">
              <a:buNone/>
              <a:defRPr lang="de-DE" sz="2200" b="0" smtClean="0">
                <a:solidFill>
                  <a:schemeClr val="bg1"/>
                </a:solidFill>
                <a:ea typeface="+mj-ea"/>
                <a:cs typeface="Cairo Black" pitchFamily="2" charset="-78"/>
              </a:defRPr>
            </a:lvl1pPr>
            <a:lvl2pPr>
              <a:defRPr lang="de-DE" sz="1800" smtClean="0">
                <a:solidFill>
                  <a:schemeClr val="tx1"/>
                </a:solidFill>
              </a:defRPr>
            </a:lvl2pPr>
            <a:lvl3pPr>
              <a:defRPr lang="de-DE" sz="1800" smtClean="0">
                <a:solidFill>
                  <a:schemeClr val="tx1"/>
                </a:solidFill>
              </a:defRPr>
            </a:lvl3pPr>
            <a:lvl4pPr>
              <a:defRPr lang="de-DE" sz="1800" smtClean="0">
                <a:solidFill>
                  <a:schemeClr val="tx1"/>
                </a:solidFill>
              </a:defRPr>
            </a:lvl4pPr>
            <a:lvl5pPr>
              <a:defRPr lang="de-DE" sz="1800">
                <a:solidFill>
                  <a:schemeClr val="tx1"/>
                </a:solidFill>
              </a:defRPr>
            </a:lvl5pPr>
          </a:lstStyle>
          <a:p>
            <a:pPr marL="114300" lvl="0" indent="-342900">
              <a:lnSpc>
                <a:spcPct val="120000"/>
              </a:lnSpc>
              <a:spcBef>
                <a:spcPct val="0"/>
              </a:spcBef>
            </a:pPr>
            <a:r>
              <a:rPr lang="de-DE"/>
              <a:t>zweizeilig mit der Textlänge</a:t>
            </a:r>
          </a:p>
        </p:txBody>
      </p:sp>
    </p:spTree>
    <p:extLst>
      <p:ext uri="{BB962C8B-B14F-4D97-AF65-F5344CB8AC3E}">
        <p14:creationId xmlns:p14="http://schemas.microsoft.com/office/powerpoint/2010/main" val="3088353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ine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Grün, Maske, Nah, Rüstung enthält.&#10;&#10;Automatisch generierte Beschreibung">
            <a:extLst>
              <a:ext uri="{FF2B5EF4-FFF2-40B4-BE49-F238E27FC236}">
                <a16:creationId xmlns:a16="http://schemas.microsoft.com/office/drawing/2014/main" id="{00C21099-F9CC-B847-C14A-EA4E06887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b="56913"/>
          <a:stretch/>
        </p:blipFill>
        <p:spPr>
          <a:xfrm rot="16200000">
            <a:off x="10058362" y="4724359"/>
            <a:ext cx="2478970" cy="178831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1ABDA64-F9BA-7F83-31E0-E4282E25B4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00" y="396000"/>
            <a:ext cx="2302723" cy="439200"/>
          </a:xfrm>
          <a:prstGeom prst="rect">
            <a:avLst/>
          </a:prstGeom>
        </p:spPr>
      </p:pic>
      <p:sp>
        <p:nvSpPr>
          <p:cNvPr id="2" name="Datum">
            <a:extLst>
              <a:ext uri="{FF2B5EF4-FFF2-40B4-BE49-F238E27FC236}">
                <a16:creationId xmlns:a16="http://schemas.microsoft.com/office/drawing/2014/main" id="{21FDF1F2-411C-C9D4-467B-E38107BEFD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8787" y="6408873"/>
            <a:ext cx="1494425" cy="272020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XX. Monat 2023</a:t>
            </a:r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B6B70361-3769-090D-0654-4C109A8C1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8380" y="6388498"/>
            <a:ext cx="512749" cy="2720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accent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96C7E424-3431-4FE3-A899-0FB9E5275E5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: Titel der Präsentation">
            <a:extLst>
              <a:ext uri="{FF2B5EF4-FFF2-40B4-BE49-F238E27FC236}">
                <a16:creationId xmlns:a16="http://schemas.microsoft.com/office/drawing/2014/main" id="{32820F55-3BBE-8BC9-B784-825200CA19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724" y="6408873"/>
            <a:ext cx="4998948" cy="272020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accent2"/>
                </a:solidFill>
                <a:latin typeface="Cairo" pitchFamily="2" charset="-78"/>
                <a:cs typeface="Cairo" pitchFamily="2" charset="-78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4469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">
            <a:extLst>
              <a:ext uri="{FF2B5EF4-FFF2-40B4-BE49-F238E27FC236}">
                <a16:creationId xmlns:a16="http://schemas.microsoft.com/office/drawing/2014/main" id="{9C9F79C5-C551-FFDF-7A15-AF937915E9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8787" y="6408873"/>
            <a:ext cx="1494425" cy="272020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XX. Monat 2023</a:t>
            </a:r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41396CD6-3EC1-6365-6815-04E3BFF25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8380" y="6388498"/>
            <a:ext cx="512749" cy="2720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accent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96C7E424-3431-4FE3-A899-0FB9E5275E5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: Titel der Präsentation">
            <a:extLst>
              <a:ext uri="{FF2B5EF4-FFF2-40B4-BE49-F238E27FC236}">
                <a16:creationId xmlns:a16="http://schemas.microsoft.com/office/drawing/2014/main" id="{99738FBC-B83E-0A54-77CD-163A021DD7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724" y="6408873"/>
            <a:ext cx="4998948" cy="272020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accent2"/>
                </a:solidFill>
                <a:latin typeface="Cairo" pitchFamily="2" charset="-78"/>
                <a:cs typeface="Cairo" pitchFamily="2" charset="-78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4571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/ Statem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D8F43-9439-0E07-83F7-F27AE4A440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51094" y="2206804"/>
            <a:ext cx="2367956" cy="433965"/>
          </a:xfrm>
        </p:spPr>
        <p:txBody>
          <a:bodyPr wrap="none">
            <a:sp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Cairo-Bold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>
                <a:latin typeface="Cairo-Bold"/>
              </a:rPr>
              <a:t>Zitat/Statement</a:t>
            </a:r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541DBBAB-0B41-9C67-C8E1-636DFB7D21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25632" y="2813204"/>
            <a:ext cx="8018890" cy="670080"/>
          </a:xfrm>
          <a:solidFill>
            <a:schemeClr val="bg1"/>
          </a:solidFill>
        </p:spPr>
        <p:txBody>
          <a:bodyPr wrap="none" lIns="144000" tIns="54000" rIns="144000" bIns="0" anchor="t">
            <a:spAutoFit/>
          </a:bodyPr>
          <a:lstStyle>
            <a:lvl1pPr algn="ctr">
              <a:lnSpc>
                <a:spcPct val="100000"/>
              </a:lnSpc>
              <a:defRPr sz="4000" b="1" spc="0">
                <a:solidFill>
                  <a:schemeClr val="accent1"/>
                </a:solidFill>
                <a:latin typeface="Cairo" pitchFamily="2" charset="-78"/>
                <a:cs typeface="Cairo" pitchFamily="2" charset="-78"/>
              </a:defRPr>
            </a:lvl1pPr>
          </a:lstStyle>
          <a:p>
            <a:r>
              <a:rPr lang="de-DE"/>
              <a:t>Hier steht ein Statement oder Zitat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5A7925C-8525-87F7-FFB7-9AAC8639E2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92156" y="4345739"/>
            <a:ext cx="4299870" cy="597856"/>
          </a:xfrm>
        </p:spPr>
        <p:txBody>
          <a:bodyPr>
            <a:sp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>
                <a:latin typeface="Cairo-Bold"/>
              </a:rPr>
              <a:t>Übergreifendes Business Management aus allen operativen Systemen.</a:t>
            </a:r>
            <a:endParaRPr lang="de-DE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06425FFD-2B4D-0F48-60D8-CDC6DC65F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00" y="396000"/>
            <a:ext cx="2302724" cy="439200"/>
          </a:xfrm>
          <a:prstGeom prst="rect">
            <a:avLst/>
          </a:prstGeom>
        </p:spPr>
      </p:pic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D08A6A62-7D07-CD91-CE1D-B2CEC6DC9B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4950" y="3483284"/>
            <a:ext cx="5299728" cy="670080"/>
          </a:xfrm>
          <a:solidFill>
            <a:schemeClr val="bg1"/>
          </a:solidFill>
        </p:spPr>
        <p:txBody>
          <a:bodyPr vert="horz" wrap="square" lIns="144000" tIns="54000" rIns="144000" bIns="0" rtlCol="0" anchor="t">
            <a:spAutoFit/>
          </a:bodyPr>
          <a:lstStyle>
            <a:lvl1pPr marL="0" indent="0">
              <a:buNone/>
              <a:defRPr lang="de-DE" sz="4000" b="0" spc="0" smtClean="0">
                <a:solidFill>
                  <a:schemeClr val="accent1"/>
                </a:solidFill>
                <a:latin typeface="Cairo" pitchFamily="2" charset="-78"/>
                <a:ea typeface="+mj-ea"/>
                <a:cs typeface="Cairo" pitchFamily="2" charset="-78"/>
              </a:defRPr>
            </a:lvl1pPr>
            <a:lvl2pPr>
              <a:defRPr lang="de-DE" sz="1800" smtClean="0">
                <a:solidFill>
                  <a:schemeClr val="tx1"/>
                </a:solidFill>
              </a:defRPr>
            </a:lvl2pPr>
            <a:lvl3pPr>
              <a:defRPr lang="de-DE" sz="1800" smtClean="0">
                <a:solidFill>
                  <a:schemeClr val="tx1"/>
                </a:solidFill>
              </a:defRPr>
            </a:lvl3pPr>
            <a:lvl4pPr>
              <a:defRPr lang="de-DE" sz="1800" smtClean="0">
                <a:solidFill>
                  <a:schemeClr val="tx1"/>
                </a:solidFill>
              </a:defRPr>
            </a:lvl4pPr>
            <a:lvl5pPr>
              <a:defRPr lang="de-DE" sz="1800">
                <a:solidFill>
                  <a:schemeClr val="tx1"/>
                </a:solidFill>
              </a:defRPr>
            </a:lvl5pPr>
          </a:lstStyle>
          <a:p>
            <a:pPr marL="342900" lvl="0" indent="-571500">
              <a:lnSpc>
                <a:spcPct val="100000"/>
              </a:lnSpc>
              <a:spcBef>
                <a:spcPct val="0"/>
              </a:spcBef>
            </a:pPr>
            <a:r>
              <a:rPr lang="de-DE"/>
              <a:t>auch zweizeilig möglich </a:t>
            </a:r>
          </a:p>
        </p:txBody>
      </p:sp>
      <p:pic>
        <p:nvPicPr>
          <p:cNvPr id="23" name="Grafik 22" descr="Ein Bild, das Rochen, Vektorgrafiken, Silhouette enthält.&#10;&#10;Automatisch generierte Beschreibung">
            <a:extLst>
              <a:ext uri="{FF2B5EF4-FFF2-40B4-BE49-F238E27FC236}">
                <a16:creationId xmlns:a16="http://schemas.microsoft.com/office/drawing/2014/main" id="{2E439734-8C71-483D-4101-64A5419B8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98" r="73667"/>
          <a:stretch/>
        </p:blipFill>
        <p:spPr>
          <a:xfrm rot="14663941" flipH="1">
            <a:off x="9512023" y="4376511"/>
            <a:ext cx="1992434" cy="3977203"/>
          </a:xfrm>
          <a:custGeom>
            <a:avLst/>
            <a:gdLst>
              <a:gd name="connsiteX0" fmla="*/ 0 w 1992434"/>
              <a:gd name="connsiteY0" fmla="*/ 2557380 h 3977203"/>
              <a:gd name="connsiteX1" fmla="*/ 680295 w 1992434"/>
              <a:gd name="connsiteY1" fmla="*/ 3977203 h 3977203"/>
              <a:gd name="connsiteX2" fmla="*/ 742549 w 1992434"/>
              <a:gd name="connsiteY2" fmla="*/ 3977203 h 3977203"/>
              <a:gd name="connsiteX3" fmla="*/ 1992434 w 1992434"/>
              <a:gd name="connsiteY3" fmla="*/ 3378332 h 3977203"/>
              <a:gd name="connsiteX4" fmla="*/ 1992434 w 1992434"/>
              <a:gd name="connsiteY4" fmla="*/ 2927098 h 3977203"/>
              <a:gd name="connsiteX5" fmla="*/ 589941 w 1992434"/>
              <a:gd name="connsiteY5" fmla="*/ 0 h 3977203"/>
              <a:gd name="connsiteX6" fmla="*/ 0 w 1992434"/>
              <a:gd name="connsiteY6" fmla="*/ 282664 h 3977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2434" h="3977203">
                <a:moveTo>
                  <a:pt x="0" y="2557380"/>
                </a:moveTo>
                <a:lnTo>
                  <a:pt x="680295" y="3977203"/>
                </a:lnTo>
                <a:lnTo>
                  <a:pt x="742549" y="3977203"/>
                </a:lnTo>
                <a:lnTo>
                  <a:pt x="1992434" y="3378332"/>
                </a:lnTo>
                <a:lnTo>
                  <a:pt x="1992434" y="2927098"/>
                </a:lnTo>
                <a:lnTo>
                  <a:pt x="589941" y="0"/>
                </a:lnTo>
                <a:lnTo>
                  <a:pt x="0" y="282664"/>
                </a:lnTo>
                <a:close/>
              </a:path>
            </a:pathLst>
          </a:custGeom>
        </p:spPr>
      </p:pic>
      <p:pic>
        <p:nvPicPr>
          <p:cNvPr id="25" name="Grafik 24" descr="Ein Bild, das Grün, Maske, Nah, Rüstung enthält.&#10;&#10;Automatisch generierte Beschreibung">
            <a:extLst>
              <a:ext uri="{FF2B5EF4-FFF2-40B4-BE49-F238E27FC236}">
                <a16:creationId xmlns:a16="http://schemas.microsoft.com/office/drawing/2014/main" id="{BF07AC58-A25A-4AED-B5C2-DCBE545EAD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5664" b="30371"/>
          <a:stretch/>
        </p:blipFill>
        <p:spPr>
          <a:xfrm rot="13900911" flipH="1">
            <a:off x="554025" y="-1764790"/>
            <a:ext cx="4357790" cy="4764404"/>
          </a:xfrm>
          <a:custGeom>
            <a:avLst/>
            <a:gdLst>
              <a:gd name="connsiteX0" fmla="*/ 0 w 4357790"/>
              <a:gd name="connsiteY0" fmla="*/ 620820 h 4764404"/>
              <a:gd name="connsiteX1" fmla="*/ 3274538 w 4357790"/>
              <a:gd name="connsiteY1" fmla="*/ 4764404 h 4764404"/>
              <a:gd name="connsiteX2" fmla="*/ 4357790 w 4357790"/>
              <a:gd name="connsiteY2" fmla="*/ 3908346 h 4764404"/>
              <a:gd name="connsiteX3" fmla="*/ 4357790 w 4357790"/>
              <a:gd name="connsiteY3" fmla="*/ 1908191 h 4764404"/>
              <a:gd name="connsiteX4" fmla="*/ 2849810 w 4357790"/>
              <a:gd name="connsiteY4" fmla="*/ 0 h 4764404"/>
              <a:gd name="connsiteX5" fmla="*/ 785583 w 4357790"/>
              <a:gd name="connsiteY5" fmla="*/ 0 h 476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7790" h="4764404">
                <a:moveTo>
                  <a:pt x="0" y="620820"/>
                </a:moveTo>
                <a:lnTo>
                  <a:pt x="3274538" y="4764404"/>
                </a:lnTo>
                <a:lnTo>
                  <a:pt x="4357790" y="3908346"/>
                </a:lnTo>
                <a:lnTo>
                  <a:pt x="4357790" y="1908191"/>
                </a:lnTo>
                <a:lnTo>
                  <a:pt x="2849810" y="0"/>
                </a:lnTo>
                <a:lnTo>
                  <a:pt x="785583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01843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8CDD5D5D-B011-5F3B-C30A-DD42244080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228" y="432000"/>
            <a:ext cx="3499237" cy="910675"/>
          </a:xfrm>
          <a:prstGeom prst="rect">
            <a:avLst/>
          </a:prstGeom>
        </p:spPr>
      </p:pic>
      <p:pic>
        <p:nvPicPr>
          <p:cNvPr id="18" name="Grafik 17" descr="Ein Bild, das Grün, Maske, Nah, Rüstung enthält.&#10;&#10;Automatisch generierte Beschreibung">
            <a:extLst>
              <a:ext uri="{FF2B5EF4-FFF2-40B4-BE49-F238E27FC236}">
                <a16:creationId xmlns:a16="http://schemas.microsoft.com/office/drawing/2014/main" id="{35262DA2-FB87-2D8B-D7EE-36FF9BF16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56" b="10126"/>
          <a:stretch/>
        </p:blipFill>
        <p:spPr>
          <a:xfrm rot="5400000" flipH="1">
            <a:off x="1365598" y="-1365599"/>
            <a:ext cx="3982722" cy="67139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2930E55-4B01-EA9C-46FE-FC9EE43B3F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0559" y="2810833"/>
            <a:ext cx="2745010" cy="731636"/>
          </a:xfrm>
          <a:solidFill>
            <a:schemeClr val="bg1"/>
          </a:solidFill>
        </p:spPr>
        <p:txBody>
          <a:bodyPr wrap="none" lIns="144000" tIns="54000" rIns="144000" bIns="0" anchor="ctr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4400" b="0" spc="0">
                <a:latin typeface="Cairo" pitchFamily="2" charset="-78"/>
                <a:cs typeface="Cairo" pitchFamily="2" charset="-78"/>
              </a:defRPr>
            </a:lvl1pPr>
          </a:lstStyle>
          <a:p>
            <a:r>
              <a:rPr lang="de-DE"/>
              <a:t>Das ist die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3D0728B-7A7F-36EB-6789-5BFC90424500}"/>
              </a:ext>
            </a:extLst>
          </p:cNvPr>
          <p:cNvSpPr txBox="1"/>
          <p:nvPr userDrawn="1"/>
        </p:nvSpPr>
        <p:spPr>
          <a:xfrm>
            <a:off x="670558" y="4518526"/>
            <a:ext cx="4244342" cy="156966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de-DE" sz="1600" b="1" i="0" u="none" strike="noStrike" baseline="0" dirty="0" err="1">
                <a:solidFill>
                  <a:srgbClr val="FFFFFF"/>
                </a:solidFill>
                <a:latin typeface="Cairo-Bold"/>
              </a:rPr>
              <a:t>sell</a:t>
            </a:r>
            <a:r>
              <a:rPr lang="de-DE" sz="1600" b="1" i="0" u="none" strike="noStrike" baseline="0" dirty="0">
                <a:solidFill>
                  <a:srgbClr val="FFFFFF"/>
                </a:solidFill>
                <a:latin typeface="Cairo-Bold"/>
              </a:rPr>
              <a:t> &amp; pick GmbH</a:t>
            </a:r>
          </a:p>
          <a:p>
            <a:pPr algn="l"/>
            <a:r>
              <a:rPr lang="de-DE" sz="1600" b="0" i="0" u="none" strike="noStrike" baseline="0" dirty="0">
                <a:solidFill>
                  <a:srgbClr val="FFFFFF"/>
                </a:solidFill>
                <a:latin typeface="Cairo-Light"/>
              </a:rPr>
              <a:t>Maximiliansplatz 20</a:t>
            </a:r>
          </a:p>
          <a:p>
            <a:pPr algn="l"/>
            <a:r>
              <a:rPr lang="de-DE" sz="1600" b="0" i="0" u="none" strike="noStrike" baseline="0" dirty="0">
                <a:solidFill>
                  <a:srgbClr val="FFFFFF"/>
                </a:solidFill>
                <a:latin typeface="Cairo-Light"/>
              </a:rPr>
              <a:t>80333 München</a:t>
            </a:r>
            <a:br>
              <a:rPr lang="de-DE" sz="1600" b="0" i="0" u="none" strike="noStrike" baseline="0" dirty="0">
                <a:solidFill>
                  <a:srgbClr val="FFFFFF"/>
                </a:solidFill>
                <a:latin typeface="Cairo-Light"/>
              </a:rPr>
            </a:br>
            <a:endParaRPr lang="de-DE" sz="1600" b="0" i="0" u="none" strike="noStrike" baseline="0" dirty="0">
              <a:solidFill>
                <a:srgbClr val="FFFFFF"/>
              </a:solidFill>
              <a:latin typeface="Cairo-Light"/>
            </a:endParaRPr>
          </a:p>
          <a:p>
            <a:pPr algn="l"/>
            <a:r>
              <a:rPr lang="de-DE" sz="1600" b="0" i="0" u="none" strike="noStrike" baseline="0" dirty="0" err="1">
                <a:solidFill>
                  <a:srgbClr val="FFFFFF"/>
                </a:solidFill>
                <a:latin typeface="Cairo-Light"/>
              </a:rPr>
              <a:t>sales@sell-pick.com</a:t>
            </a:r>
            <a:endParaRPr lang="de-DE" sz="1600" b="0" i="0" u="none" strike="noStrike" baseline="0" dirty="0">
              <a:solidFill>
                <a:srgbClr val="FFFFFF"/>
              </a:solidFill>
              <a:latin typeface="Cairo-Light"/>
            </a:endParaRPr>
          </a:p>
          <a:p>
            <a:pPr algn="l"/>
            <a:r>
              <a:rPr lang="de-DE" sz="1600" b="1" i="0" u="none" strike="noStrike" baseline="0" dirty="0" err="1">
                <a:solidFill>
                  <a:srgbClr val="FFFFFF"/>
                </a:solidFill>
                <a:latin typeface="Cairo-Bold"/>
              </a:rPr>
              <a:t>sell-pick.com</a:t>
            </a:r>
            <a:endParaRPr lang="de-DE" sz="16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07C13B0-AAF0-9A61-23EE-04303156C844}"/>
              </a:ext>
            </a:extLst>
          </p:cNvPr>
          <p:cNvSpPr txBox="1"/>
          <p:nvPr userDrawn="1"/>
        </p:nvSpPr>
        <p:spPr>
          <a:xfrm>
            <a:off x="670558" y="6193104"/>
            <a:ext cx="5475217" cy="43088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l"/>
            <a:r>
              <a:rPr lang="de-DE" sz="1100" b="0" i="0" u="none" strike="noStrike" baseline="0" dirty="0" err="1">
                <a:solidFill>
                  <a:srgbClr val="FFFFFF"/>
                </a:solidFill>
                <a:latin typeface="Cairo-Light"/>
              </a:rPr>
              <a:t>Publication</a:t>
            </a:r>
            <a:r>
              <a:rPr lang="de-DE" sz="1100" b="0" i="0" u="none" strike="noStrike" baseline="0" dirty="0">
                <a:solidFill>
                  <a:srgbClr val="FFFFFF"/>
                </a:solidFill>
                <a:latin typeface="Cairo-Light"/>
              </a:rPr>
              <a:t>, </a:t>
            </a:r>
            <a:r>
              <a:rPr lang="de-DE" sz="1100" b="0" i="0" u="none" strike="noStrike" baseline="0" dirty="0" err="1">
                <a:solidFill>
                  <a:srgbClr val="FFFFFF"/>
                </a:solidFill>
                <a:latin typeface="Cairo-Light"/>
              </a:rPr>
              <a:t>duplication</a:t>
            </a:r>
            <a:r>
              <a:rPr lang="de-DE" sz="1100" b="0" i="0" u="none" strike="noStrike" baseline="0" dirty="0">
                <a:solidFill>
                  <a:srgbClr val="FFFFFF"/>
                </a:solidFill>
                <a:latin typeface="Cairo-Light"/>
              </a:rPr>
              <a:t> and </a:t>
            </a:r>
            <a:r>
              <a:rPr lang="de-DE" sz="1100" b="0" i="0" u="none" strike="noStrike" baseline="0" dirty="0" err="1">
                <a:solidFill>
                  <a:srgbClr val="FFFFFF"/>
                </a:solidFill>
                <a:latin typeface="Cairo-Light"/>
              </a:rPr>
              <a:t>distribution</a:t>
            </a:r>
            <a:r>
              <a:rPr lang="de-DE" sz="1100" b="0" i="0" u="none" strike="noStrike" baseline="0" dirty="0">
                <a:solidFill>
                  <a:srgbClr val="FFFFFF"/>
                </a:solidFill>
                <a:latin typeface="Cairo-Light"/>
              </a:rPr>
              <a:t> </a:t>
            </a:r>
            <a:r>
              <a:rPr lang="de-DE" sz="1100" b="0" i="0" u="none" strike="noStrike" baseline="0" dirty="0" err="1">
                <a:solidFill>
                  <a:srgbClr val="FFFFFF"/>
                </a:solidFill>
                <a:latin typeface="Cairo-Light"/>
              </a:rPr>
              <a:t>of</a:t>
            </a:r>
            <a:r>
              <a:rPr lang="de-DE" sz="1100" b="0" i="0" u="none" strike="noStrike" baseline="0" dirty="0">
                <a:solidFill>
                  <a:srgbClr val="FFFFFF"/>
                </a:solidFill>
                <a:latin typeface="Cairo-Light"/>
              </a:rPr>
              <a:t> all </a:t>
            </a:r>
            <a:r>
              <a:rPr lang="de-DE" sz="1100" b="0" i="0" u="none" strike="noStrike" baseline="0" dirty="0" err="1">
                <a:solidFill>
                  <a:srgbClr val="FFFFFF"/>
                </a:solidFill>
                <a:latin typeface="Cairo-Light"/>
              </a:rPr>
              <a:t>contents</a:t>
            </a:r>
            <a:r>
              <a:rPr lang="de-DE" sz="1100" b="0" i="0" u="none" strike="noStrike" baseline="0" dirty="0">
                <a:solidFill>
                  <a:srgbClr val="FFFFFF"/>
                </a:solidFill>
                <a:latin typeface="Cairo-Light"/>
              </a:rPr>
              <a:t> </a:t>
            </a:r>
            <a:r>
              <a:rPr lang="de-DE" sz="1100" b="0" i="0" u="none" strike="noStrike" baseline="0" dirty="0" err="1">
                <a:solidFill>
                  <a:srgbClr val="FFFFFF"/>
                </a:solidFill>
                <a:latin typeface="Cairo-Light"/>
              </a:rPr>
              <a:t>of</a:t>
            </a:r>
            <a:r>
              <a:rPr lang="de-DE" sz="1100" b="0" i="0" u="none" strike="noStrike" baseline="0" dirty="0">
                <a:solidFill>
                  <a:srgbClr val="FFFFFF"/>
                </a:solidFill>
                <a:latin typeface="Cairo-Light"/>
              </a:rPr>
              <a:t> </a:t>
            </a:r>
            <a:r>
              <a:rPr lang="de-DE" sz="1100" b="0" i="0" u="none" strike="noStrike" baseline="0" dirty="0" err="1">
                <a:solidFill>
                  <a:srgbClr val="FFFFFF"/>
                </a:solidFill>
                <a:latin typeface="Cairo-Light"/>
              </a:rPr>
              <a:t>the</a:t>
            </a:r>
            <a:r>
              <a:rPr lang="de-DE" sz="1100" b="0" i="0" u="none" strike="noStrike" baseline="0" dirty="0">
                <a:solidFill>
                  <a:srgbClr val="FFFFFF"/>
                </a:solidFill>
                <a:latin typeface="Cairo-Light"/>
              </a:rPr>
              <a:t> </a:t>
            </a:r>
            <a:r>
              <a:rPr lang="de-DE" sz="1100" b="0" i="0" u="none" strike="noStrike" baseline="0" dirty="0" err="1">
                <a:solidFill>
                  <a:srgbClr val="FFFFFF"/>
                </a:solidFill>
                <a:latin typeface="Cairo-Light"/>
              </a:rPr>
              <a:t>presentation</a:t>
            </a:r>
            <a:r>
              <a:rPr lang="de-DE" sz="1100" b="0" i="0" u="none" strike="noStrike" baseline="0" dirty="0">
                <a:solidFill>
                  <a:srgbClr val="FFFFFF"/>
                </a:solidFill>
                <a:latin typeface="Cairo-Light"/>
              </a:rPr>
              <a:t> </a:t>
            </a:r>
            <a:r>
              <a:rPr lang="de-DE" sz="1100" b="0" i="0" u="none" strike="noStrike" baseline="0" dirty="0" err="1">
                <a:solidFill>
                  <a:srgbClr val="FFFFFF"/>
                </a:solidFill>
                <a:latin typeface="Cairo-Light"/>
              </a:rPr>
              <a:t>are</a:t>
            </a:r>
            <a:r>
              <a:rPr lang="de-DE" sz="1100" b="0" i="0" u="none" strike="noStrike" baseline="0" dirty="0">
                <a:solidFill>
                  <a:srgbClr val="FFFFFF"/>
                </a:solidFill>
                <a:latin typeface="Cairo-Light"/>
              </a:rPr>
              <a:t> not </a:t>
            </a:r>
            <a:r>
              <a:rPr lang="de-DE" sz="1100" b="0" i="0" u="none" strike="noStrike" baseline="0" dirty="0" err="1">
                <a:solidFill>
                  <a:srgbClr val="FFFFFF"/>
                </a:solidFill>
                <a:latin typeface="Cairo-Light"/>
              </a:rPr>
              <a:t>permitted</a:t>
            </a:r>
            <a:r>
              <a:rPr lang="de-DE" sz="1100" b="0" i="0" u="none" strike="noStrike" baseline="0" dirty="0">
                <a:solidFill>
                  <a:srgbClr val="FFFFFF"/>
                </a:solidFill>
                <a:latin typeface="Cairo-Light"/>
              </a:rPr>
              <a:t>.</a:t>
            </a:r>
          </a:p>
          <a:p>
            <a:pPr algn="l"/>
            <a:r>
              <a:rPr lang="de-DE" sz="1100" b="0" i="0" u="none" strike="noStrike" baseline="0" dirty="0">
                <a:solidFill>
                  <a:srgbClr val="FFFFFF"/>
                </a:solidFill>
                <a:latin typeface="Cairo-Light"/>
              </a:rPr>
              <a:t>Copyright: </a:t>
            </a:r>
            <a:r>
              <a:rPr lang="de-DE" sz="1100" b="0" i="0" u="none" strike="noStrike" baseline="0" dirty="0" err="1">
                <a:solidFill>
                  <a:srgbClr val="FFFFFF"/>
                </a:solidFill>
                <a:latin typeface="Cairo-Light"/>
              </a:rPr>
              <a:t>sell</a:t>
            </a:r>
            <a:r>
              <a:rPr lang="de-DE" sz="1100" b="0" i="0" u="none" strike="noStrike" baseline="0" dirty="0">
                <a:solidFill>
                  <a:srgbClr val="FFFFFF"/>
                </a:solidFill>
                <a:latin typeface="Cairo-Light"/>
              </a:rPr>
              <a:t> &amp; pick GmbH</a:t>
            </a:r>
            <a:endParaRPr lang="de-DE" sz="1100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619E875-343E-278E-CBCE-874088991D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9925" y="3532625"/>
            <a:ext cx="4163668" cy="749812"/>
          </a:xfrm>
          <a:solidFill>
            <a:schemeClr val="bg1"/>
          </a:solidFill>
        </p:spPr>
        <p:txBody>
          <a:bodyPr vert="horz" wrap="none" lIns="144000" tIns="72000" rIns="144000" bIns="0" rtlCol="0" anchor="ctr">
            <a:spAutoFit/>
          </a:bodyPr>
          <a:lstStyle>
            <a:lvl1pPr marL="0" indent="0">
              <a:buNone/>
              <a:defRPr lang="de-DE" sz="4400" b="1" spc="0" smtClean="0">
                <a:latin typeface="Cairo" pitchFamily="2" charset="-78"/>
                <a:ea typeface="+mj-ea"/>
                <a:cs typeface="Cairo" pitchFamily="2" charset="-78"/>
              </a:defRPr>
            </a:lvl1pPr>
            <a:lvl2pPr>
              <a:defRPr lang="de-DE" sz="1800" smtClean="0">
                <a:solidFill>
                  <a:schemeClr val="tx1"/>
                </a:solidFill>
              </a:defRPr>
            </a:lvl2pPr>
            <a:lvl3pPr>
              <a:defRPr lang="de-DE" sz="1800" smtClean="0">
                <a:solidFill>
                  <a:schemeClr val="tx1"/>
                </a:solidFill>
              </a:defRPr>
            </a:lvl3pPr>
            <a:lvl4pPr>
              <a:defRPr lang="de-DE" sz="1800" smtClean="0">
                <a:solidFill>
                  <a:schemeClr val="tx1"/>
                </a:solidFill>
              </a:defRPr>
            </a:lvl4pPr>
            <a:lvl5pPr>
              <a:defRPr lang="de-DE" sz="1800">
                <a:solidFill>
                  <a:schemeClr val="tx1"/>
                </a:solidFill>
              </a:defRPr>
            </a:lvl5pPr>
          </a:lstStyle>
          <a:p>
            <a:pPr marL="342900" lvl="0" indent="-571500">
              <a:lnSpc>
                <a:spcPct val="100000"/>
              </a:lnSpc>
              <a:spcBef>
                <a:spcPct val="0"/>
              </a:spcBef>
            </a:pPr>
            <a:r>
              <a:rPr lang="de-DE"/>
              <a:t>Abschluss-Folie</a:t>
            </a:r>
          </a:p>
        </p:txBody>
      </p:sp>
      <p:pic>
        <p:nvPicPr>
          <p:cNvPr id="8" name="Grafik 7" descr="Ein Bild, das Rochen, Vektorgrafiken, Silhouette enthält.&#10;&#10;Automatisch generierte Beschreibung">
            <a:extLst>
              <a:ext uri="{FF2B5EF4-FFF2-40B4-BE49-F238E27FC236}">
                <a16:creationId xmlns:a16="http://schemas.microsoft.com/office/drawing/2014/main" id="{8E336C38-E095-A51D-67B7-2390EF32B8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0" t="19383" r="28330" b="1"/>
          <a:stretch/>
        </p:blipFill>
        <p:spPr>
          <a:xfrm rot="18551916" flipV="1">
            <a:off x="6060239" y="1158648"/>
            <a:ext cx="5893129" cy="6182912"/>
          </a:xfrm>
          <a:custGeom>
            <a:avLst/>
            <a:gdLst>
              <a:gd name="connsiteX0" fmla="*/ 1979714 w 5893129"/>
              <a:gd name="connsiteY0" fmla="*/ 6182912 h 6182912"/>
              <a:gd name="connsiteX1" fmla="*/ 5893129 w 5893129"/>
              <a:gd name="connsiteY1" fmla="*/ 1384352 h 6182912"/>
              <a:gd name="connsiteX2" fmla="*/ 4195661 w 5893129"/>
              <a:gd name="connsiteY2" fmla="*/ 0 h 6182912"/>
              <a:gd name="connsiteX3" fmla="*/ 2102568 w 5893129"/>
              <a:gd name="connsiteY3" fmla="*/ 0 h 6182912"/>
              <a:gd name="connsiteX4" fmla="*/ 0 w 5893129"/>
              <a:gd name="connsiteY4" fmla="*/ 2578132 h 6182912"/>
              <a:gd name="connsiteX5" fmla="*/ 0 w 5893129"/>
              <a:gd name="connsiteY5" fmla="*/ 4993218 h 6182912"/>
              <a:gd name="connsiteX6" fmla="*/ 1458782 w 5893129"/>
              <a:gd name="connsiteY6" fmla="*/ 6182912 h 61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93129" h="6182912">
                <a:moveTo>
                  <a:pt x="1979714" y="6182912"/>
                </a:moveTo>
                <a:lnTo>
                  <a:pt x="5893129" y="1384352"/>
                </a:lnTo>
                <a:lnTo>
                  <a:pt x="4195661" y="0"/>
                </a:lnTo>
                <a:lnTo>
                  <a:pt x="2102568" y="0"/>
                </a:lnTo>
                <a:lnTo>
                  <a:pt x="0" y="2578132"/>
                </a:lnTo>
                <a:lnTo>
                  <a:pt x="0" y="4993218"/>
                </a:lnTo>
                <a:lnTo>
                  <a:pt x="1458782" y="618291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88379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trenn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Grün, Maske, Nah, Rüstung enthält.&#10;&#10;Automatisch generierte Beschreibung">
            <a:extLst>
              <a:ext uri="{FF2B5EF4-FFF2-40B4-BE49-F238E27FC236}">
                <a16:creationId xmlns:a16="http://schemas.microsoft.com/office/drawing/2014/main" id="{8222B2E5-0A39-67C1-E6BB-6DB8E6C3D4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" r="21528" b="44996"/>
          <a:stretch/>
        </p:blipFill>
        <p:spPr>
          <a:xfrm rot="5205192">
            <a:off x="293037" y="2022276"/>
            <a:ext cx="4546952" cy="5368495"/>
          </a:xfrm>
          <a:custGeom>
            <a:avLst/>
            <a:gdLst>
              <a:gd name="connsiteX0" fmla="*/ 0 w 4546952"/>
              <a:gd name="connsiteY0" fmla="*/ 0 h 5368495"/>
              <a:gd name="connsiteX1" fmla="*/ 4546952 w 4546952"/>
              <a:gd name="connsiteY1" fmla="*/ 257940 h 5368495"/>
              <a:gd name="connsiteX2" fmla="*/ 4546952 w 4546952"/>
              <a:gd name="connsiteY2" fmla="*/ 594606 h 5368495"/>
              <a:gd name="connsiteX3" fmla="*/ 4276138 w 4546952"/>
              <a:gd name="connsiteY3" fmla="*/ 5368495 h 5368495"/>
              <a:gd name="connsiteX4" fmla="*/ 0 w 4546952"/>
              <a:gd name="connsiteY4" fmla="*/ 5125918 h 5368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6952" h="5368495">
                <a:moveTo>
                  <a:pt x="0" y="0"/>
                </a:moveTo>
                <a:lnTo>
                  <a:pt x="4546952" y="257940"/>
                </a:lnTo>
                <a:lnTo>
                  <a:pt x="4546952" y="594606"/>
                </a:lnTo>
                <a:lnTo>
                  <a:pt x="4276138" y="5368495"/>
                </a:lnTo>
                <a:lnTo>
                  <a:pt x="0" y="5125918"/>
                </a:lnTo>
                <a:close/>
              </a:path>
            </a:pathLst>
          </a:custGeom>
        </p:spPr>
      </p:pic>
      <p:pic>
        <p:nvPicPr>
          <p:cNvPr id="5" name="Grafik 4" descr="Ein Bild, das Rochen, Vektorgrafiken, Silhouette enthält.&#10;&#10;Automatisch generierte Beschreibung">
            <a:extLst>
              <a:ext uri="{FF2B5EF4-FFF2-40B4-BE49-F238E27FC236}">
                <a16:creationId xmlns:a16="http://schemas.microsoft.com/office/drawing/2014/main" id="{6E09764B-FE4F-62C1-3AA0-8CE74AF317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1" r="37844"/>
          <a:stretch/>
        </p:blipFill>
        <p:spPr>
          <a:xfrm rot="18494859" flipV="1">
            <a:off x="5624742" y="63185"/>
            <a:ext cx="6524274" cy="8402475"/>
          </a:xfrm>
          <a:custGeom>
            <a:avLst/>
            <a:gdLst>
              <a:gd name="connsiteX0" fmla="*/ 2471504 w 6524274"/>
              <a:gd name="connsiteY0" fmla="*/ 8402475 h 8402475"/>
              <a:gd name="connsiteX1" fmla="*/ 6524274 w 6524274"/>
              <a:gd name="connsiteY1" fmla="*/ 3261126 h 8402475"/>
              <a:gd name="connsiteX2" fmla="*/ 6524274 w 6524274"/>
              <a:gd name="connsiteY2" fmla="*/ 2564171 h 8402475"/>
              <a:gd name="connsiteX3" fmla="*/ 3271364 w 6524274"/>
              <a:gd name="connsiteY3" fmla="*/ 0 h 8402475"/>
              <a:gd name="connsiteX4" fmla="*/ 0 w 6524274"/>
              <a:gd name="connsiteY4" fmla="*/ 4150055 h 8402475"/>
              <a:gd name="connsiteX5" fmla="*/ 0 w 6524274"/>
              <a:gd name="connsiteY5" fmla="*/ 6973821 h 8402475"/>
              <a:gd name="connsiteX6" fmla="*/ 1812392 w 6524274"/>
              <a:gd name="connsiteY6" fmla="*/ 8402475 h 840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24274" h="8402475">
                <a:moveTo>
                  <a:pt x="2471504" y="8402475"/>
                </a:moveTo>
                <a:lnTo>
                  <a:pt x="6524274" y="3261126"/>
                </a:lnTo>
                <a:lnTo>
                  <a:pt x="6524274" y="2564171"/>
                </a:lnTo>
                <a:lnTo>
                  <a:pt x="3271364" y="0"/>
                </a:lnTo>
                <a:lnTo>
                  <a:pt x="0" y="4150055"/>
                </a:lnTo>
                <a:lnTo>
                  <a:pt x="0" y="6973821"/>
                </a:lnTo>
                <a:lnTo>
                  <a:pt x="1812392" y="8402475"/>
                </a:lnTo>
                <a:close/>
              </a:path>
            </a:pathLst>
          </a:cu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807B9050-80BD-F375-E287-CFE8B96EE1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0559" y="2039308"/>
            <a:ext cx="3623456" cy="670080"/>
          </a:xfrm>
          <a:solidFill>
            <a:schemeClr val="bg1"/>
          </a:solidFill>
        </p:spPr>
        <p:txBody>
          <a:bodyPr wrap="none" lIns="144000" tIns="54000" rIns="144000" bIns="0" anchor="t">
            <a:spAutoFit/>
          </a:bodyPr>
          <a:lstStyle>
            <a:lvl1pPr algn="l">
              <a:lnSpc>
                <a:spcPct val="100000"/>
              </a:lnSpc>
              <a:defRPr sz="4000" b="1" spc="0">
                <a:solidFill>
                  <a:schemeClr val="accent2"/>
                </a:solidFill>
                <a:latin typeface="Cairo" pitchFamily="2" charset="-78"/>
                <a:cs typeface="Cairo" pitchFamily="2" charset="-78"/>
              </a:defRPr>
            </a:lvl1pPr>
          </a:lstStyle>
          <a:p>
            <a:r>
              <a:rPr lang="de-DE" err="1"/>
              <a:t>Kapiteltrenner</a:t>
            </a:r>
            <a:r>
              <a:rPr lang="de-DE"/>
              <a:t>,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D2BF73DD-B64B-E30C-BF24-F4E12D178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3632" y="6388498"/>
            <a:ext cx="527498" cy="2720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96C7E424-3431-4FE3-A899-0FB9E5275E50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C8E9EDB8-BFA8-907C-EB79-B2C1EB6F5C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00" y="396000"/>
            <a:ext cx="2302724" cy="439200"/>
          </a:xfrm>
          <a:prstGeom prst="rect">
            <a:avLst/>
          </a:prstGeom>
        </p:spPr>
      </p:pic>
      <p:sp>
        <p:nvSpPr>
          <p:cNvPr id="2" name="Textplatzhalter 4">
            <a:extLst>
              <a:ext uri="{FF2B5EF4-FFF2-40B4-BE49-F238E27FC236}">
                <a16:creationId xmlns:a16="http://schemas.microsoft.com/office/drawing/2014/main" id="{2CFF3B5E-1DEA-3529-F04C-772D60FD78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0559" y="2709388"/>
            <a:ext cx="2395556" cy="670080"/>
          </a:xfrm>
          <a:solidFill>
            <a:schemeClr val="bg1"/>
          </a:solidFill>
        </p:spPr>
        <p:txBody>
          <a:bodyPr vert="horz" wrap="none" lIns="144000" tIns="54000" rIns="144000" bIns="0" rtlCol="0" anchor="t">
            <a:spAutoFit/>
          </a:bodyPr>
          <a:lstStyle>
            <a:lvl1pPr marL="0" indent="0">
              <a:buNone/>
              <a:defRPr lang="de-DE" sz="4000" b="0" spc="0" smtClean="0">
                <a:solidFill>
                  <a:schemeClr val="accent2"/>
                </a:solidFill>
                <a:latin typeface="Cairo" pitchFamily="2" charset="-78"/>
                <a:ea typeface="+mj-ea"/>
                <a:cs typeface="Cairo" pitchFamily="2" charset="-78"/>
              </a:defRPr>
            </a:lvl1pPr>
            <a:lvl2pPr>
              <a:defRPr lang="de-DE" sz="1800" smtClean="0">
                <a:solidFill>
                  <a:schemeClr val="tx1"/>
                </a:solidFill>
              </a:defRPr>
            </a:lvl2pPr>
            <a:lvl3pPr>
              <a:defRPr lang="de-DE" sz="1800" smtClean="0">
                <a:solidFill>
                  <a:schemeClr val="tx1"/>
                </a:solidFill>
              </a:defRPr>
            </a:lvl3pPr>
            <a:lvl4pPr>
              <a:defRPr lang="de-DE" sz="1800" smtClean="0">
                <a:solidFill>
                  <a:schemeClr val="tx1"/>
                </a:solidFill>
              </a:defRPr>
            </a:lvl4pPr>
            <a:lvl5pPr>
              <a:defRPr lang="de-DE" sz="1800">
                <a:solidFill>
                  <a:schemeClr val="tx1"/>
                </a:solidFill>
              </a:defRPr>
            </a:lvl5pPr>
          </a:lstStyle>
          <a:p>
            <a:pPr marL="342900" lvl="0" indent="-571500">
              <a:lnSpc>
                <a:spcPct val="100000"/>
              </a:lnSpc>
              <a:spcBef>
                <a:spcPct val="0"/>
              </a:spcBef>
            </a:pPr>
            <a:r>
              <a:rPr lang="de-DE"/>
              <a:t>zweizeilig</a:t>
            </a:r>
          </a:p>
        </p:txBody>
      </p:sp>
    </p:spTree>
    <p:extLst>
      <p:ext uri="{BB962C8B-B14F-4D97-AF65-F5344CB8AC3E}">
        <p14:creationId xmlns:p14="http://schemas.microsoft.com/office/powerpoint/2010/main" val="1107717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inzeilig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Grün, Maske, Nah, Rüstung enthält.&#10;&#10;Automatisch generierte Beschreibung">
            <a:extLst>
              <a:ext uri="{FF2B5EF4-FFF2-40B4-BE49-F238E27FC236}">
                <a16:creationId xmlns:a16="http://schemas.microsoft.com/office/drawing/2014/main" id="{0E4B6087-EB06-651A-8C39-5606E21E81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b="56913"/>
          <a:stretch/>
        </p:blipFill>
        <p:spPr>
          <a:xfrm rot="16200000">
            <a:off x="10058362" y="4724359"/>
            <a:ext cx="2478970" cy="1788311"/>
          </a:xfrm>
          <a:prstGeom prst="rect">
            <a:avLst/>
          </a:prstGeom>
        </p:spPr>
      </p:pic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3BF65B11-0D65-CE7E-C96A-C309A80A4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381125"/>
            <a:ext cx="10972799" cy="4795838"/>
          </a:xfrm>
        </p:spPr>
        <p:txBody>
          <a:bodyPr lIns="0" rIns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A58E854A-445C-15F3-162A-0A8A7305EA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00" y="396000"/>
            <a:ext cx="2302723" cy="439200"/>
          </a:xfrm>
          <a:prstGeom prst="rect">
            <a:avLst/>
          </a:prstGeom>
        </p:spPr>
      </p:pic>
      <p:sp>
        <p:nvSpPr>
          <p:cNvPr id="4" name="Datum">
            <a:extLst>
              <a:ext uri="{FF2B5EF4-FFF2-40B4-BE49-F238E27FC236}">
                <a16:creationId xmlns:a16="http://schemas.microsoft.com/office/drawing/2014/main" id="{12B35575-4DD2-831D-F67C-D945A920422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348787" y="6408873"/>
            <a:ext cx="1494425" cy="272020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XX. Monat 2023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12847C35-5F0C-4355-2984-E2C9A952A6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8380" y="6388498"/>
            <a:ext cx="512749" cy="2720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accent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96C7E424-3431-4FE3-A899-0FB9E5275E5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Fußzeile: Titel der Präsentation">
            <a:extLst>
              <a:ext uri="{FF2B5EF4-FFF2-40B4-BE49-F238E27FC236}">
                <a16:creationId xmlns:a16="http://schemas.microsoft.com/office/drawing/2014/main" id="{C55A3E82-7447-EA2F-C755-543747C75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724" y="6408873"/>
            <a:ext cx="4998948" cy="272020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accent2"/>
                </a:solidFill>
                <a:latin typeface="Cairo" pitchFamily="2" charset="-78"/>
                <a:cs typeface="Cairo" pitchFamily="2" charset="-78"/>
              </a:defRPr>
            </a:lvl1pPr>
          </a:lstStyle>
          <a:p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D2D5ECA-0732-0A3D-5FDE-624B43ADF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96000"/>
            <a:ext cx="8375617" cy="406265"/>
          </a:xfrm>
          <a:solidFill>
            <a:schemeClr val="accent2"/>
          </a:solidFill>
        </p:spPr>
        <p:txBody>
          <a:bodyPr wrap="none" lIns="72000" tIns="0" bIns="0">
            <a:spAutoFit/>
          </a:bodyPr>
          <a:lstStyle>
            <a:lvl1pPr>
              <a:lnSpc>
                <a:spcPct val="1200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de-DE"/>
              <a:t>Folienüberschrift einzeilig – Hintergrund passt sich an Textlänge an</a:t>
            </a:r>
          </a:p>
        </p:txBody>
      </p:sp>
    </p:spTree>
    <p:extLst>
      <p:ext uri="{BB962C8B-B14F-4D97-AF65-F5344CB8AC3E}">
        <p14:creationId xmlns:p14="http://schemas.microsoft.com/office/powerpoint/2010/main" val="1097189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Grün, Maske, Nah, Rüstung enthält.&#10;&#10;Automatisch generierte Beschreibung">
            <a:extLst>
              <a:ext uri="{FF2B5EF4-FFF2-40B4-BE49-F238E27FC236}">
                <a16:creationId xmlns:a16="http://schemas.microsoft.com/office/drawing/2014/main" id="{0E4B6087-EB06-651A-8C39-5606E21E81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b="56913"/>
          <a:stretch/>
        </p:blipFill>
        <p:spPr>
          <a:xfrm rot="16200000">
            <a:off x="10058362" y="4724359"/>
            <a:ext cx="2478970" cy="1788311"/>
          </a:xfrm>
          <a:prstGeom prst="rect">
            <a:avLst/>
          </a:prstGeom>
        </p:spPr>
      </p:pic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3BF65B11-0D65-CE7E-C96A-C309A80A4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381125"/>
            <a:ext cx="10972799" cy="4795838"/>
          </a:xfrm>
        </p:spPr>
        <p:txBody>
          <a:bodyPr lIns="0" rIns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A58E854A-445C-15F3-162A-0A8A7305EA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00" y="396000"/>
            <a:ext cx="2302723" cy="439200"/>
          </a:xfrm>
          <a:prstGeom prst="rect">
            <a:avLst/>
          </a:prstGeom>
        </p:spPr>
      </p:pic>
      <p:sp>
        <p:nvSpPr>
          <p:cNvPr id="4" name="Datum">
            <a:extLst>
              <a:ext uri="{FF2B5EF4-FFF2-40B4-BE49-F238E27FC236}">
                <a16:creationId xmlns:a16="http://schemas.microsoft.com/office/drawing/2014/main" id="{12B35575-4DD2-831D-F67C-D945A920422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348787" y="6408873"/>
            <a:ext cx="1494425" cy="272020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XX. Monat 2023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12847C35-5F0C-4355-2984-E2C9A952A6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8380" y="6388498"/>
            <a:ext cx="512749" cy="2720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accent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96C7E424-3431-4FE3-A899-0FB9E5275E5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Fußzeile: Titel der Präsentation">
            <a:extLst>
              <a:ext uri="{FF2B5EF4-FFF2-40B4-BE49-F238E27FC236}">
                <a16:creationId xmlns:a16="http://schemas.microsoft.com/office/drawing/2014/main" id="{C55A3E82-7447-EA2F-C755-543747C75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724" y="6408873"/>
            <a:ext cx="4998948" cy="272020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accent2"/>
                </a:solidFill>
                <a:latin typeface="Cairo" pitchFamily="2" charset="-78"/>
                <a:cs typeface="Cairo" pitchFamily="2" charset="-78"/>
              </a:defRPr>
            </a:lvl1pPr>
          </a:lstStyle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31F962F-3078-E28B-F4BE-291BF6CD10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46459"/>
            <a:ext cx="5650512" cy="406265"/>
          </a:xfrm>
          <a:solidFill>
            <a:schemeClr val="accent2"/>
          </a:solidFill>
        </p:spPr>
        <p:txBody>
          <a:bodyPr wrap="none" lIns="72000" tIns="0" bIns="0">
            <a:spAutoFit/>
          </a:bodyPr>
          <a:lstStyle>
            <a:lvl1pPr>
              <a:lnSpc>
                <a:spcPct val="1200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de-DE"/>
              <a:t>Folienüberschrift – Hintergrund wächst auch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EB8EE3F7-819E-4944-119C-97CD4D374E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1" y="747645"/>
            <a:ext cx="3433560" cy="406265"/>
          </a:xfrm>
          <a:solidFill>
            <a:schemeClr val="accent2"/>
          </a:solidFill>
        </p:spPr>
        <p:txBody>
          <a:bodyPr vert="horz" wrap="none" lIns="72000" tIns="0" rIns="91440" bIns="0" rtlCol="0" anchor="ctr">
            <a:spAutoFit/>
          </a:bodyPr>
          <a:lstStyle>
            <a:lvl1pPr marL="0" indent="0">
              <a:buNone/>
              <a:defRPr lang="de-DE" sz="2200" b="0" smtClean="0">
                <a:solidFill>
                  <a:schemeClr val="bg1"/>
                </a:solidFill>
                <a:ea typeface="+mj-ea"/>
                <a:cs typeface="Cairo Black" pitchFamily="2" charset="-78"/>
              </a:defRPr>
            </a:lvl1pPr>
            <a:lvl2pPr>
              <a:defRPr lang="de-DE" sz="1800" smtClean="0">
                <a:solidFill>
                  <a:schemeClr val="tx1"/>
                </a:solidFill>
              </a:defRPr>
            </a:lvl2pPr>
            <a:lvl3pPr>
              <a:defRPr lang="de-DE" sz="1800" smtClean="0">
                <a:solidFill>
                  <a:schemeClr val="tx1"/>
                </a:solidFill>
              </a:defRPr>
            </a:lvl3pPr>
            <a:lvl4pPr>
              <a:defRPr lang="de-DE" sz="1800" smtClean="0">
                <a:solidFill>
                  <a:schemeClr val="tx1"/>
                </a:solidFill>
              </a:defRPr>
            </a:lvl4pPr>
            <a:lvl5pPr>
              <a:defRPr lang="de-DE" sz="1800">
                <a:solidFill>
                  <a:schemeClr val="tx1"/>
                </a:solidFill>
              </a:defRPr>
            </a:lvl5pPr>
          </a:lstStyle>
          <a:p>
            <a:pPr marL="114300" lvl="0" indent="-342900">
              <a:lnSpc>
                <a:spcPct val="120000"/>
              </a:lnSpc>
              <a:spcBef>
                <a:spcPct val="0"/>
              </a:spcBef>
            </a:pPr>
            <a:r>
              <a:rPr lang="de-DE"/>
              <a:t>zweizeilig mit der Textlänge</a:t>
            </a:r>
          </a:p>
        </p:txBody>
      </p:sp>
    </p:spTree>
    <p:extLst>
      <p:ext uri="{BB962C8B-B14F-4D97-AF65-F5344CB8AC3E}">
        <p14:creationId xmlns:p14="http://schemas.microsoft.com/office/powerpoint/2010/main" val="129088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inzeilig, 2-spaltig Text -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">
            <a:extLst>
              <a:ext uri="{FF2B5EF4-FFF2-40B4-BE49-F238E27FC236}">
                <a16:creationId xmlns:a16="http://schemas.microsoft.com/office/drawing/2014/main" id="{918FC7BC-8C0D-4883-ADD8-5A9FF0940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8787" y="6408873"/>
            <a:ext cx="1494425" cy="272020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XX. Monat 2023</a:t>
            </a:r>
          </a:p>
        </p:txBody>
      </p:sp>
      <p:pic>
        <p:nvPicPr>
          <p:cNvPr id="13" name="Grafik 12" descr="Ein Bild, das Grün, Maske, Nah, Rüstung enthält.&#10;&#10;Automatisch generierte Beschreibung">
            <a:extLst>
              <a:ext uri="{FF2B5EF4-FFF2-40B4-BE49-F238E27FC236}">
                <a16:creationId xmlns:a16="http://schemas.microsoft.com/office/drawing/2014/main" id="{00C21099-F9CC-B847-C14A-EA4E06887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b="56913"/>
          <a:stretch/>
        </p:blipFill>
        <p:spPr>
          <a:xfrm rot="16200000">
            <a:off x="10058362" y="4724359"/>
            <a:ext cx="2478970" cy="1788311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E0039D0-F699-3E1D-27FE-2E47C223E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0155" y="1381125"/>
            <a:ext cx="5591319" cy="47958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8AD07E35-A23B-D4A4-BF4D-C8985B2E6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381125"/>
            <a:ext cx="5600700" cy="4795838"/>
          </a:xfrm>
        </p:spPr>
        <p:txBody>
          <a:bodyPr lIns="0" rIns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DF2B8825-8D93-D0D8-5FE9-6F01E16CB2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8380" y="6388498"/>
            <a:ext cx="512749" cy="2720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accent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96C7E424-3431-4FE3-A899-0FB9E5275E5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Fußzeile: Titel der Präsentation">
            <a:extLst>
              <a:ext uri="{FF2B5EF4-FFF2-40B4-BE49-F238E27FC236}">
                <a16:creationId xmlns:a16="http://schemas.microsoft.com/office/drawing/2014/main" id="{597B68DA-4907-A4FE-95D8-2545D1748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724" y="6408873"/>
            <a:ext cx="4998948" cy="272020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accent2"/>
                </a:solidFill>
                <a:latin typeface="Cairo" pitchFamily="2" charset="-78"/>
                <a:cs typeface="Cairo" pitchFamily="2" charset="-78"/>
              </a:defRPr>
            </a:lvl1pPr>
          </a:lstStyle>
          <a:p>
            <a:endParaRPr lang="de-DE"/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76363320-0FFE-B68D-F627-B891D8A0BB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0525" y="4870449"/>
            <a:ext cx="5591319" cy="1306514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6A4812C-CDAD-33A4-8681-6DEB3406EE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00" y="396000"/>
            <a:ext cx="2302723" cy="4392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E87A73DD-7CE3-7735-4328-F06ACC45BD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96000"/>
            <a:ext cx="8375617" cy="406265"/>
          </a:xfrm>
          <a:solidFill>
            <a:schemeClr val="accent2"/>
          </a:solidFill>
        </p:spPr>
        <p:txBody>
          <a:bodyPr wrap="none" lIns="72000" tIns="0" bIns="0">
            <a:spAutoFit/>
          </a:bodyPr>
          <a:lstStyle>
            <a:lvl1pPr>
              <a:lnSpc>
                <a:spcPct val="1200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de-DE"/>
              <a:t>Folienüberschrift einzeilig – Hintergrund passt sich an Textlänge an</a:t>
            </a:r>
          </a:p>
        </p:txBody>
      </p:sp>
    </p:spTree>
    <p:extLst>
      <p:ext uri="{BB962C8B-B14F-4D97-AF65-F5344CB8AC3E}">
        <p14:creationId xmlns:p14="http://schemas.microsoft.com/office/powerpoint/2010/main" val="4267811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ig Text -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">
            <a:extLst>
              <a:ext uri="{FF2B5EF4-FFF2-40B4-BE49-F238E27FC236}">
                <a16:creationId xmlns:a16="http://schemas.microsoft.com/office/drawing/2014/main" id="{918FC7BC-8C0D-4883-ADD8-5A9FF0940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8787" y="6408873"/>
            <a:ext cx="1494425" cy="272020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XX. Monat 2023</a:t>
            </a:r>
          </a:p>
        </p:txBody>
      </p:sp>
      <p:pic>
        <p:nvPicPr>
          <p:cNvPr id="13" name="Grafik 12" descr="Ein Bild, das Grün, Maske, Nah, Rüstung enthält.&#10;&#10;Automatisch generierte Beschreibung">
            <a:extLst>
              <a:ext uri="{FF2B5EF4-FFF2-40B4-BE49-F238E27FC236}">
                <a16:creationId xmlns:a16="http://schemas.microsoft.com/office/drawing/2014/main" id="{00C21099-F9CC-B847-C14A-EA4E06887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b="56913"/>
          <a:stretch/>
        </p:blipFill>
        <p:spPr>
          <a:xfrm rot="16200000">
            <a:off x="10058362" y="4724359"/>
            <a:ext cx="2478970" cy="1788311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E0039D0-F699-3E1D-27FE-2E47C223E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0155" y="1381125"/>
            <a:ext cx="5591319" cy="47958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8AD07E35-A23B-D4A4-BF4D-C8985B2E6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381125"/>
            <a:ext cx="5600700" cy="4795838"/>
          </a:xfrm>
        </p:spPr>
        <p:txBody>
          <a:bodyPr lIns="0" rIns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DF2B8825-8D93-D0D8-5FE9-6F01E16CB2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8380" y="6388498"/>
            <a:ext cx="512749" cy="2720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accent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96C7E424-3431-4FE3-A899-0FB9E5275E5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Fußzeile: Titel der Präsentation">
            <a:extLst>
              <a:ext uri="{FF2B5EF4-FFF2-40B4-BE49-F238E27FC236}">
                <a16:creationId xmlns:a16="http://schemas.microsoft.com/office/drawing/2014/main" id="{597B68DA-4907-A4FE-95D8-2545D1748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724" y="6408873"/>
            <a:ext cx="4998948" cy="272020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accent2"/>
                </a:solidFill>
                <a:latin typeface="Cairo" pitchFamily="2" charset="-78"/>
                <a:cs typeface="Cairo" pitchFamily="2" charset="-78"/>
              </a:defRPr>
            </a:lvl1pPr>
          </a:lstStyle>
          <a:p>
            <a:endParaRPr lang="de-DE"/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76363320-0FFE-B68D-F627-B891D8A0BB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0525" y="4870449"/>
            <a:ext cx="5591319" cy="1306514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6A4812C-CDAD-33A4-8681-6DEB3406EE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00" y="396000"/>
            <a:ext cx="2302723" cy="43920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34308B1E-A906-696B-22DB-428B6DDB0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46459"/>
            <a:ext cx="5650512" cy="406265"/>
          </a:xfrm>
          <a:solidFill>
            <a:schemeClr val="accent2"/>
          </a:solidFill>
        </p:spPr>
        <p:txBody>
          <a:bodyPr wrap="none" lIns="72000" tIns="0" bIns="0">
            <a:spAutoFit/>
          </a:bodyPr>
          <a:lstStyle>
            <a:lvl1pPr>
              <a:lnSpc>
                <a:spcPct val="1200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de-DE"/>
              <a:t>Folienüberschrift – Hintergrund wächst auch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9F7031D5-7142-181B-7D47-D724B9EF4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1" y="747645"/>
            <a:ext cx="3433560" cy="406265"/>
          </a:xfrm>
          <a:solidFill>
            <a:schemeClr val="accent2"/>
          </a:solidFill>
        </p:spPr>
        <p:txBody>
          <a:bodyPr vert="horz" wrap="none" lIns="72000" tIns="0" rIns="91440" bIns="0" rtlCol="0" anchor="ctr">
            <a:spAutoFit/>
          </a:bodyPr>
          <a:lstStyle>
            <a:lvl1pPr marL="0" indent="0">
              <a:buNone/>
              <a:defRPr lang="de-DE" sz="2200" b="0" smtClean="0">
                <a:solidFill>
                  <a:schemeClr val="bg1"/>
                </a:solidFill>
                <a:ea typeface="+mj-ea"/>
                <a:cs typeface="Cairo Black" pitchFamily="2" charset="-78"/>
              </a:defRPr>
            </a:lvl1pPr>
            <a:lvl2pPr>
              <a:defRPr lang="de-DE" sz="1800" smtClean="0">
                <a:solidFill>
                  <a:schemeClr val="tx1"/>
                </a:solidFill>
              </a:defRPr>
            </a:lvl2pPr>
            <a:lvl3pPr>
              <a:defRPr lang="de-DE" sz="1800" smtClean="0">
                <a:solidFill>
                  <a:schemeClr val="tx1"/>
                </a:solidFill>
              </a:defRPr>
            </a:lvl3pPr>
            <a:lvl4pPr>
              <a:defRPr lang="de-DE" sz="1800" smtClean="0">
                <a:solidFill>
                  <a:schemeClr val="tx1"/>
                </a:solidFill>
              </a:defRPr>
            </a:lvl4pPr>
            <a:lvl5pPr>
              <a:defRPr lang="de-DE" sz="1800">
                <a:solidFill>
                  <a:schemeClr val="tx1"/>
                </a:solidFill>
              </a:defRPr>
            </a:lvl5pPr>
          </a:lstStyle>
          <a:p>
            <a:pPr marL="114300" lvl="0" indent="-342900">
              <a:lnSpc>
                <a:spcPct val="120000"/>
              </a:lnSpc>
              <a:spcBef>
                <a:spcPct val="0"/>
              </a:spcBef>
            </a:pPr>
            <a:r>
              <a:rPr lang="de-DE"/>
              <a:t>zweizeilig mit der Textlänge</a:t>
            </a:r>
          </a:p>
        </p:txBody>
      </p:sp>
    </p:spTree>
    <p:extLst>
      <p:ext uri="{BB962C8B-B14F-4D97-AF65-F5344CB8AC3E}">
        <p14:creationId xmlns:p14="http://schemas.microsoft.com/office/powerpoint/2010/main" val="2789720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inzeilig, 2-spaltig Tex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E0039D0-F699-3E1D-27FE-2E47C223E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0300" y="1381125"/>
            <a:ext cx="5591174" cy="348932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8AD07E35-A23B-D4A4-BF4D-C8985B2E6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381125"/>
            <a:ext cx="5600700" cy="4795838"/>
          </a:xfrm>
        </p:spPr>
        <p:txBody>
          <a:bodyPr lIns="0" rIns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3" name="Grafik 12" descr="Ein Bild, das Grün, Maske, Nah, Rüstung enthält.&#10;&#10;Automatisch generierte Beschreibung">
            <a:extLst>
              <a:ext uri="{FF2B5EF4-FFF2-40B4-BE49-F238E27FC236}">
                <a16:creationId xmlns:a16="http://schemas.microsoft.com/office/drawing/2014/main" id="{00C21099-F9CC-B847-C14A-EA4E06887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b="56913"/>
          <a:stretch/>
        </p:blipFill>
        <p:spPr>
          <a:xfrm rot="16200000">
            <a:off x="10058362" y="4724359"/>
            <a:ext cx="2478970" cy="1788311"/>
          </a:xfrm>
          <a:prstGeom prst="rect">
            <a:avLst/>
          </a:prstGeom>
        </p:spPr>
      </p:pic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76363320-0FFE-B68D-F627-B891D8A0BB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0525" y="4870449"/>
            <a:ext cx="5591319" cy="1306514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id="{05C917DD-6501-F337-89B0-3442C14309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10300" y="4870449"/>
            <a:ext cx="5600700" cy="1306514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15E6C5A-E6B2-0B16-2573-543F3A1DD5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00" y="396000"/>
            <a:ext cx="2302723" cy="439200"/>
          </a:xfrm>
          <a:prstGeom prst="rect">
            <a:avLst/>
          </a:prstGeom>
        </p:spPr>
      </p:pic>
      <p:sp>
        <p:nvSpPr>
          <p:cNvPr id="6" name="Datum">
            <a:extLst>
              <a:ext uri="{FF2B5EF4-FFF2-40B4-BE49-F238E27FC236}">
                <a16:creationId xmlns:a16="http://schemas.microsoft.com/office/drawing/2014/main" id="{B9343CA7-8F56-E46B-FF6B-0723EBF10A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8787" y="6408873"/>
            <a:ext cx="1494425" cy="272020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XX. Monat 2023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F11A7AA3-8913-19B6-0C07-FD7A30888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8380" y="6388498"/>
            <a:ext cx="512749" cy="2720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accent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96C7E424-3431-4FE3-A899-0FB9E5275E5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Fußzeile: Titel der Präsentation">
            <a:extLst>
              <a:ext uri="{FF2B5EF4-FFF2-40B4-BE49-F238E27FC236}">
                <a16:creationId xmlns:a16="http://schemas.microsoft.com/office/drawing/2014/main" id="{E77D1361-5BF4-22FA-C9E6-E90C39D119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724" y="6408873"/>
            <a:ext cx="4998948" cy="272020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accent2"/>
                </a:solidFill>
                <a:latin typeface="Cairo" pitchFamily="2" charset="-78"/>
                <a:cs typeface="Cairo" pitchFamily="2" charset="-78"/>
              </a:defRPr>
            </a:lvl1pPr>
          </a:lstStyle>
          <a:p>
            <a:endParaRPr lang="de-D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D3680792-C9C0-102A-7BED-63B510996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96000"/>
            <a:ext cx="8375617" cy="406265"/>
          </a:xfrm>
          <a:solidFill>
            <a:schemeClr val="accent2"/>
          </a:solidFill>
        </p:spPr>
        <p:txBody>
          <a:bodyPr wrap="none" lIns="72000" tIns="0" bIns="0">
            <a:spAutoFit/>
          </a:bodyPr>
          <a:lstStyle>
            <a:lvl1pPr>
              <a:lnSpc>
                <a:spcPct val="1200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de-DE"/>
              <a:t>Folienüberschrift einzeilig – Hintergrund passt sich an Textlänge an</a:t>
            </a:r>
          </a:p>
        </p:txBody>
      </p:sp>
    </p:spTree>
    <p:extLst>
      <p:ext uri="{BB962C8B-B14F-4D97-AF65-F5344CB8AC3E}">
        <p14:creationId xmlns:p14="http://schemas.microsoft.com/office/powerpoint/2010/main" val="387647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ig Tex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E0039D0-F699-3E1D-27FE-2E47C223E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0300" y="1381125"/>
            <a:ext cx="5591174" cy="348932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8AD07E35-A23B-D4A4-BF4D-C8985B2E6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381125"/>
            <a:ext cx="5600700" cy="4795838"/>
          </a:xfrm>
        </p:spPr>
        <p:txBody>
          <a:bodyPr lIns="0" rIns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3" name="Grafik 12" descr="Ein Bild, das Grün, Maske, Nah, Rüstung enthält.&#10;&#10;Automatisch generierte Beschreibung">
            <a:extLst>
              <a:ext uri="{FF2B5EF4-FFF2-40B4-BE49-F238E27FC236}">
                <a16:creationId xmlns:a16="http://schemas.microsoft.com/office/drawing/2014/main" id="{00C21099-F9CC-B847-C14A-EA4E06887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b="56913"/>
          <a:stretch/>
        </p:blipFill>
        <p:spPr>
          <a:xfrm rot="16200000">
            <a:off x="10058362" y="4724359"/>
            <a:ext cx="2478970" cy="1788311"/>
          </a:xfrm>
          <a:prstGeom prst="rect">
            <a:avLst/>
          </a:prstGeom>
        </p:spPr>
      </p:pic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76363320-0FFE-B68D-F627-B891D8A0BB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0525" y="4870449"/>
            <a:ext cx="5591319" cy="1306514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id="{05C917DD-6501-F337-89B0-3442C14309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10300" y="4870449"/>
            <a:ext cx="5600700" cy="1306514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15E6C5A-E6B2-0B16-2573-543F3A1DD5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00" y="396000"/>
            <a:ext cx="2302723" cy="439200"/>
          </a:xfrm>
          <a:prstGeom prst="rect">
            <a:avLst/>
          </a:prstGeom>
        </p:spPr>
      </p:pic>
      <p:sp>
        <p:nvSpPr>
          <p:cNvPr id="6" name="Datum">
            <a:extLst>
              <a:ext uri="{FF2B5EF4-FFF2-40B4-BE49-F238E27FC236}">
                <a16:creationId xmlns:a16="http://schemas.microsoft.com/office/drawing/2014/main" id="{B9343CA7-8F56-E46B-FF6B-0723EBF10A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8787" y="6408873"/>
            <a:ext cx="1494425" cy="272020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XX. Monat 2023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F11A7AA3-8913-19B6-0C07-FD7A30888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8380" y="6388498"/>
            <a:ext cx="512749" cy="2720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accent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96C7E424-3431-4FE3-A899-0FB9E5275E5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Fußzeile: Titel der Präsentation">
            <a:extLst>
              <a:ext uri="{FF2B5EF4-FFF2-40B4-BE49-F238E27FC236}">
                <a16:creationId xmlns:a16="http://schemas.microsoft.com/office/drawing/2014/main" id="{E77D1361-5BF4-22FA-C9E6-E90C39D119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724" y="6408873"/>
            <a:ext cx="4998948" cy="272020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accent2"/>
                </a:solidFill>
                <a:latin typeface="Cairo" pitchFamily="2" charset="-78"/>
                <a:cs typeface="Cairo" pitchFamily="2" charset="-78"/>
              </a:defRPr>
            </a:lvl1pPr>
          </a:lstStyle>
          <a:p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04F350C-610F-BFF7-D68A-B823A6CE0F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46459"/>
            <a:ext cx="5650512" cy="406265"/>
          </a:xfrm>
          <a:solidFill>
            <a:schemeClr val="accent2"/>
          </a:solidFill>
        </p:spPr>
        <p:txBody>
          <a:bodyPr wrap="none" lIns="72000" tIns="0" bIns="0">
            <a:spAutoFit/>
          </a:bodyPr>
          <a:lstStyle>
            <a:lvl1pPr>
              <a:lnSpc>
                <a:spcPct val="1200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de-DE"/>
              <a:t>Folienüberschrift – Hintergrund wächst auch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026E274E-C434-682C-05B2-FF79C87564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1" y="747645"/>
            <a:ext cx="3433560" cy="406265"/>
          </a:xfrm>
          <a:solidFill>
            <a:schemeClr val="accent2"/>
          </a:solidFill>
        </p:spPr>
        <p:txBody>
          <a:bodyPr vert="horz" wrap="none" lIns="72000" tIns="0" rIns="91440" bIns="0" rtlCol="0" anchor="ctr">
            <a:spAutoFit/>
          </a:bodyPr>
          <a:lstStyle>
            <a:lvl1pPr marL="0" indent="0">
              <a:buNone/>
              <a:defRPr lang="de-DE" sz="2200" b="0" smtClean="0">
                <a:solidFill>
                  <a:schemeClr val="bg1"/>
                </a:solidFill>
                <a:ea typeface="+mj-ea"/>
                <a:cs typeface="Cairo Black" pitchFamily="2" charset="-78"/>
              </a:defRPr>
            </a:lvl1pPr>
            <a:lvl2pPr>
              <a:defRPr lang="de-DE" sz="1800" smtClean="0">
                <a:solidFill>
                  <a:schemeClr val="tx1"/>
                </a:solidFill>
              </a:defRPr>
            </a:lvl2pPr>
            <a:lvl3pPr>
              <a:defRPr lang="de-DE" sz="1800" smtClean="0">
                <a:solidFill>
                  <a:schemeClr val="tx1"/>
                </a:solidFill>
              </a:defRPr>
            </a:lvl3pPr>
            <a:lvl4pPr>
              <a:defRPr lang="de-DE" sz="1800" smtClean="0">
                <a:solidFill>
                  <a:schemeClr val="tx1"/>
                </a:solidFill>
              </a:defRPr>
            </a:lvl4pPr>
            <a:lvl5pPr>
              <a:defRPr lang="de-DE" sz="1800">
                <a:solidFill>
                  <a:schemeClr val="tx1"/>
                </a:solidFill>
              </a:defRPr>
            </a:lvl5pPr>
          </a:lstStyle>
          <a:p>
            <a:pPr marL="114300" lvl="0" indent="-342900">
              <a:lnSpc>
                <a:spcPct val="120000"/>
              </a:lnSpc>
              <a:spcBef>
                <a:spcPct val="0"/>
              </a:spcBef>
            </a:pPr>
            <a:r>
              <a:rPr lang="de-DE"/>
              <a:t>zweizeilig mit der Textlänge</a:t>
            </a:r>
          </a:p>
        </p:txBody>
      </p:sp>
    </p:spTree>
    <p:extLst>
      <p:ext uri="{BB962C8B-B14F-4D97-AF65-F5344CB8AC3E}">
        <p14:creationId xmlns:p14="http://schemas.microsoft.com/office/powerpoint/2010/main" val="874638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inzeilig, Beschreibung,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Grün, Maske, Nah, Rüstung enthält.&#10;&#10;Automatisch generierte Beschreibung">
            <a:extLst>
              <a:ext uri="{FF2B5EF4-FFF2-40B4-BE49-F238E27FC236}">
                <a16:creationId xmlns:a16="http://schemas.microsoft.com/office/drawing/2014/main" id="{00C21099-F9CC-B847-C14A-EA4E06887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b="56913"/>
          <a:stretch/>
        </p:blipFill>
        <p:spPr>
          <a:xfrm rot="16200000">
            <a:off x="10058362" y="4724359"/>
            <a:ext cx="2478970" cy="178831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1ABDA64-F9BA-7F83-31E0-E4282E25B4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00" y="396000"/>
            <a:ext cx="2302723" cy="439200"/>
          </a:xfrm>
          <a:prstGeom prst="rect">
            <a:avLst/>
          </a:prstGeom>
        </p:spPr>
      </p:pic>
      <p:sp>
        <p:nvSpPr>
          <p:cNvPr id="2" name="Datum">
            <a:extLst>
              <a:ext uri="{FF2B5EF4-FFF2-40B4-BE49-F238E27FC236}">
                <a16:creationId xmlns:a16="http://schemas.microsoft.com/office/drawing/2014/main" id="{21FDF1F2-411C-C9D4-467B-E38107BEFD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8787" y="6408873"/>
            <a:ext cx="1494425" cy="272020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XX. Monat 2023</a:t>
            </a:r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B6B70361-3769-090D-0654-4C109A8C1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8380" y="6388498"/>
            <a:ext cx="512749" cy="2720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accent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96C7E424-3431-4FE3-A899-0FB9E5275E5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: Titel der Präsentation">
            <a:extLst>
              <a:ext uri="{FF2B5EF4-FFF2-40B4-BE49-F238E27FC236}">
                <a16:creationId xmlns:a16="http://schemas.microsoft.com/office/drawing/2014/main" id="{32820F55-3BBE-8BC9-B784-825200CA19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724" y="6408873"/>
            <a:ext cx="4998948" cy="272020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accent2"/>
                </a:solidFill>
                <a:latin typeface="Cairo" pitchFamily="2" charset="-78"/>
                <a:cs typeface="Cairo" pitchFamily="2" charset="-78"/>
              </a:defRPr>
            </a:lvl1pPr>
          </a:lstStyle>
          <a:p>
            <a:endParaRPr lang="de-DE"/>
          </a:p>
        </p:txBody>
      </p: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0975C058-C8C4-05FC-8403-E577A789EE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382" y="1375649"/>
            <a:ext cx="2705031" cy="473470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/>
              <a:t>Screenshot-Beschreibung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A961AD3-14D5-D155-2BD1-C874E79C4B1E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41618" y="1375649"/>
            <a:ext cx="8460000" cy="4758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Screenshot einfügen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3127C278-8059-A813-F357-C6E123E856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96000"/>
            <a:ext cx="8375617" cy="406265"/>
          </a:xfrm>
          <a:solidFill>
            <a:schemeClr val="accent2"/>
          </a:solidFill>
        </p:spPr>
        <p:txBody>
          <a:bodyPr wrap="none" lIns="72000" tIns="0" bIns="0">
            <a:spAutoFit/>
          </a:bodyPr>
          <a:lstStyle>
            <a:lvl1pPr>
              <a:lnSpc>
                <a:spcPct val="1200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de-DE"/>
              <a:t>Folienüberschrift einzeilig – Hintergrund passt sich an Textlänge an</a:t>
            </a:r>
          </a:p>
        </p:txBody>
      </p:sp>
    </p:spTree>
    <p:extLst>
      <p:ext uri="{BB962C8B-B14F-4D97-AF65-F5344CB8AC3E}">
        <p14:creationId xmlns:p14="http://schemas.microsoft.com/office/powerpoint/2010/main" val="1681862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8DEAC36-91B8-EA10-0C22-CDF20409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B2A558F-93D3-85BC-B59D-1526A6581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02A9B261-C958-9178-E1A0-B19323B93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7266" y="6356350"/>
            <a:ext cx="993864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96C7E424-3431-4FE3-A899-0FB9E5275E5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Datum">
            <a:extLst>
              <a:ext uri="{FF2B5EF4-FFF2-40B4-BE49-F238E27FC236}">
                <a16:creationId xmlns:a16="http://schemas.microsoft.com/office/drawing/2014/main" id="{0AE5BDEA-8C28-FA3B-7180-4041D364F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5285" y="6366951"/>
            <a:ext cx="2752238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XX. Monat 2023</a:t>
            </a:r>
          </a:p>
        </p:txBody>
      </p:sp>
      <p:sp>
        <p:nvSpPr>
          <p:cNvPr id="12" name="Fußzeile: Titel der Präsentation">
            <a:extLst>
              <a:ext uri="{FF2B5EF4-FFF2-40B4-BE49-F238E27FC236}">
                <a16:creationId xmlns:a16="http://schemas.microsoft.com/office/drawing/2014/main" id="{71BB4346-B5DD-1811-E746-709ECC4045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724" y="6376725"/>
            <a:ext cx="4128356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accent1"/>
                </a:solidFill>
                <a:latin typeface="Cairo" pitchFamily="2" charset="-78"/>
                <a:cs typeface="Cairo" pitchFamily="2" charset="-78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522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7" r:id="rId4"/>
    <p:sldLayoutId id="2147483652" r:id="rId5"/>
    <p:sldLayoutId id="2147483668" r:id="rId6"/>
    <p:sldLayoutId id="2147483660" r:id="rId7"/>
    <p:sldLayoutId id="2147483669" r:id="rId8"/>
    <p:sldLayoutId id="2147483666" r:id="rId9"/>
    <p:sldLayoutId id="2147483671" r:id="rId10"/>
    <p:sldLayoutId id="2147483662" r:id="rId11"/>
    <p:sldLayoutId id="2147483670" r:id="rId12"/>
    <p:sldLayoutId id="2147483663" r:id="rId13"/>
    <p:sldLayoutId id="2147483664" r:id="rId14"/>
    <p:sldLayoutId id="2147483665" r:id="rId15"/>
    <p:sldLayoutId id="2147483661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Cairo Black" pitchFamily="2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1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tif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8.tiff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8/10/relationships/comments" Target="../comments/modernComment_1668_8FAF39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4D96E87-9D80-59AA-0503-844D277B5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0559" y="2810833"/>
            <a:ext cx="5609576" cy="731636"/>
          </a:xfrm>
        </p:spPr>
        <p:txBody>
          <a:bodyPr/>
          <a:lstStyle/>
          <a:p>
            <a:r>
              <a:rPr lang="de-DE" dirty="0"/>
              <a:t>More </a:t>
            </a:r>
            <a:r>
              <a:rPr lang="de-DE" dirty="0" err="1"/>
              <a:t>profit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8BCDC27-28BE-AB2C-6145-3139E15B33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559" y="3542469"/>
            <a:ext cx="10838572" cy="453098"/>
          </a:xfrm>
        </p:spPr>
        <p:txBody>
          <a:bodyPr/>
          <a:lstStyle/>
          <a:p>
            <a:r>
              <a:rPr lang="de-DE" sz="2800" dirty="0"/>
              <a:t>AI-</a:t>
            </a:r>
            <a:r>
              <a:rPr lang="de-DE" sz="2800" dirty="0" err="1"/>
              <a:t>supported</a:t>
            </a:r>
            <a:r>
              <a:rPr lang="de-DE" sz="2800" dirty="0"/>
              <a:t> </a:t>
            </a:r>
            <a:r>
              <a:rPr lang="de-DE" sz="2800" dirty="0" err="1"/>
              <a:t>process</a:t>
            </a:r>
            <a:r>
              <a:rPr lang="de-DE" sz="2800" dirty="0"/>
              <a:t> </a:t>
            </a:r>
            <a:r>
              <a:rPr lang="de-DE" sz="2800" dirty="0" err="1"/>
              <a:t>management</a:t>
            </a:r>
            <a:r>
              <a:rPr lang="de-DE" sz="2800" dirty="0"/>
              <a:t> </a:t>
            </a:r>
            <a:r>
              <a:rPr lang="de-DE" sz="2800" dirty="0" err="1"/>
              <a:t>for</a:t>
            </a:r>
            <a:r>
              <a:rPr lang="de-DE" sz="2800" dirty="0"/>
              <a:t> </a:t>
            </a:r>
            <a:r>
              <a:rPr lang="de-DE" sz="2800" dirty="0" err="1"/>
              <a:t>efficient</a:t>
            </a:r>
            <a:r>
              <a:rPr lang="de-DE" sz="2800" dirty="0"/>
              <a:t> </a:t>
            </a:r>
            <a:r>
              <a:rPr lang="de-DE" sz="2800" dirty="0" err="1"/>
              <a:t>store</a:t>
            </a:r>
            <a:r>
              <a:rPr lang="de-DE" sz="2800" dirty="0"/>
              <a:t> </a:t>
            </a:r>
            <a:r>
              <a:rPr lang="de-DE" sz="2800" dirty="0" err="1"/>
              <a:t>management</a:t>
            </a:r>
            <a:r>
              <a:rPr lang="de-DE" sz="2800" dirty="0"/>
              <a:t>.   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F7B5508-C1F3-0B12-9168-9AE0D6AA8085}"/>
              </a:ext>
            </a:extLst>
          </p:cNvPr>
          <p:cNvSpPr txBox="1"/>
          <p:nvPr/>
        </p:nvSpPr>
        <p:spPr>
          <a:xfrm>
            <a:off x="559089" y="4585854"/>
            <a:ext cx="40414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Company: </a:t>
            </a:r>
            <a:r>
              <a:rPr lang="de-DE" dirty="0" err="1">
                <a:solidFill>
                  <a:schemeClr val="bg1"/>
                </a:solidFill>
              </a:rPr>
              <a:t>sell</a:t>
            </a:r>
            <a:r>
              <a:rPr lang="de-DE" dirty="0">
                <a:solidFill>
                  <a:schemeClr val="bg1"/>
                </a:solidFill>
              </a:rPr>
              <a:t> &amp; pick GmbH</a:t>
            </a:r>
          </a:p>
          <a:p>
            <a:r>
              <a:rPr lang="de-DE" dirty="0" err="1">
                <a:solidFill>
                  <a:schemeClr val="bg1"/>
                </a:solidFill>
              </a:rPr>
              <a:t>Foundation</a:t>
            </a:r>
            <a:r>
              <a:rPr lang="de-DE" dirty="0">
                <a:solidFill>
                  <a:schemeClr val="bg1"/>
                </a:solidFill>
              </a:rPr>
              <a:t>: 2015</a:t>
            </a:r>
          </a:p>
          <a:p>
            <a:r>
              <a:rPr lang="de-DE" dirty="0">
                <a:solidFill>
                  <a:schemeClr val="bg1"/>
                </a:solidFill>
              </a:rPr>
              <a:t>Registered </a:t>
            </a:r>
            <a:r>
              <a:rPr lang="de-DE" dirty="0" err="1">
                <a:solidFill>
                  <a:schemeClr val="bg1"/>
                </a:solidFill>
              </a:rPr>
              <a:t>office</a:t>
            </a:r>
            <a:r>
              <a:rPr lang="de-DE" dirty="0">
                <a:solidFill>
                  <a:schemeClr val="bg1"/>
                </a:solidFill>
              </a:rPr>
              <a:t>: Munich</a:t>
            </a:r>
          </a:p>
          <a:p>
            <a:r>
              <a:rPr lang="de-DE" dirty="0">
                <a:solidFill>
                  <a:schemeClr val="bg1"/>
                </a:solidFill>
              </a:rPr>
              <a:t>Industry </a:t>
            </a:r>
            <a:r>
              <a:rPr lang="de-DE" dirty="0" err="1">
                <a:solidFill>
                  <a:schemeClr val="bg1"/>
                </a:solidFill>
              </a:rPr>
              <a:t>focus</a:t>
            </a:r>
            <a:r>
              <a:rPr lang="de-DE" dirty="0">
                <a:solidFill>
                  <a:schemeClr val="bg1"/>
                </a:solidFill>
              </a:rPr>
              <a:t>: Food </a:t>
            </a:r>
            <a:r>
              <a:rPr lang="de-DE" dirty="0" err="1">
                <a:solidFill>
                  <a:schemeClr val="bg1"/>
                </a:solidFill>
              </a:rPr>
              <a:t>service</a:t>
            </a:r>
            <a:r>
              <a:rPr lang="de-DE" dirty="0">
                <a:solidFill>
                  <a:schemeClr val="bg1"/>
                </a:solidFill>
              </a:rPr>
              <a:t> / </a:t>
            </a:r>
            <a:r>
              <a:rPr lang="de-DE" dirty="0" err="1">
                <a:solidFill>
                  <a:schemeClr val="bg1"/>
                </a:solidFill>
              </a:rPr>
              <a:t>hospitality</a:t>
            </a:r>
            <a:endParaRPr lang="de-DE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79DB8D7-2055-415D-580C-54A72D3889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59" y="6396208"/>
            <a:ext cx="979807" cy="32660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F6393FD-7492-0311-260B-D3A97A90E7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648" y="6409677"/>
            <a:ext cx="1429123" cy="238187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FCD25DB-2654-ADFE-37F8-0F2CFA889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2251" y="6426963"/>
            <a:ext cx="1185512" cy="29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61331DA-DF6D-CD9E-4CBF-B1DDF46E5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7045" y="6190102"/>
            <a:ext cx="1411114" cy="67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Untertitel 1">
            <a:extLst>
              <a:ext uri="{FF2B5EF4-FFF2-40B4-BE49-F238E27FC236}">
                <a16:creationId xmlns:a16="http://schemas.microsoft.com/office/drawing/2014/main" id="{B51B8206-B0F2-CB69-A30D-37099F447D70}"/>
              </a:ext>
            </a:extLst>
          </p:cNvPr>
          <p:cNvSpPr txBox="1">
            <a:spLocks/>
          </p:cNvSpPr>
          <p:nvPr/>
        </p:nvSpPr>
        <p:spPr>
          <a:xfrm>
            <a:off x="670559" y="6116408"/>
            <a:ext cx="5450602" cy="279800"/>
          </a:xfrm>
          <a:prstGeom prst="rect">
            <a:avLst/>
          </a:prstGeom>
          <a:noFill/>
        </p:spPr>
        <p:txBody>
          <a:bodyPr vert="horz" lIns="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/>
              <a:t>Partner </a:t>
            </a:r>
            <a:r>
              <a:rPr lang="de-DE" sz="1600" dirty="0" err="1"/>
              <a:t>of</a:t>
            </a:r>
            <a:r>
              <a:rPr lang="de-DE" sz="1600" dirty="0"/>
              <a:t> strong </a:t>
            </a:r>
            <a:r>
              <a:rPr lang="de-DE" sz="1600" dirty="0" err="1"/>
              <a:t>brands</a:t>
            </a:r>
            <a:r>
              <a:rPr lang="de-DE" sz="1600" dirty="0"/>
              <a:t> in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industry</a:t>
            </a:r>
            <a:r>
              <a:rPr lang="de-DE" sz="1600" dirty="0"/>
              <a:t>:</a:t>
            </a:r>
            <a:endParaRPr lang="de-DE" sz="1600" dirty="0">
              <a:effectLst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61B57FE-DD11-F5C5-84E3-7D5EA1349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94442" y="6441721"/>
            <a:ext cx="1237581" cy="32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353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EB5E0CD-0A6B-5798-AEC9-5E25487847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C7E424-3431-4FE3-A899-0FB9E5275E50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249DB6D-C9D4-A14E-D183-EA68BB09B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396000"/>
            <a:ext cx="1832159" cy="406265"/>
          </a:xfrm>
        </p:spPr>
        <p:txBody>
          <a:bodyPr/>
          <a:lstStyle/>
          <a:p>
            <a:r>
              <a:rPr lang="en-US" dirty="0"/>
              <a:t>WHAT WE DO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2CE47E4-6990-50D6-582B-70815C0E4B0F}"/>
              </a:ext>
            </a:extLst>
          </p:cNvPr>
          <p:cNvSpPr txBox="1"/>
          <p:nvPr/>
        </p:nvSpPr>
        <p:spPr>
          <a:xfrm>
            <a:off x="381001" y="1274526"/>
            <a:ext cx="384247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Staff</a:t>
            </a:r>
            <a:r>
              <a:rPr lang="de-DE" b="1" dirty="0"/>
              <a:t> in </a:t>
            </a:r>
            <a:r>
              <a:rPr lang="de-DE" b="1" dirty="0" err="1"/>
              <a:t>food</a:t>
            </a:r>
            <a:r>
              <a:rPr lang="de-DE" b="1" dirty="0"/>
              <a:t> </a:t>
            </a:r>
            <a:r>
              <a:rPr lang="de-DE" b="1" dirty="0" err="1"/>
              <a:t>service</a:t>
            </a:r>
            <a:r>
              <a:rPr lang="de-DE" b="1" dirty="0"/>
              <a:t> </a:t>
            </a:r>
            <a:r>
              <a:rPr lang="de-DE" b="1" dirty="0" err="1"/>
              <a:t>are</a:t>
            </a:r>
            <a:r>
              <a:rPr lang="de-DE" b="1" dirty="0"/>
              <a:t> expensive and in </a:t>
            </a:r>
            <a:r>
              <a:rPr lang="de-DE" b="1" dirty="0" err="1"/>
              <a:t>short</a:t>
            </a:r>
            <a:r>
              <a:rPr lang="de-DE" b="1" dirty="0"/>
              <a:t> </a:t>
            </a:r>
            <a:r>
              <a:rPr lang="de-DE" b="1" dirty="0" err="1"/>
              <a:t>supply</a:t>
            </a:r>
            <a:r>
              <a:rPr lang="de-DE" b="1" dirty="0"/>
              <a:t>.</a:t>
            </a:r>
          </a:p>
          <a:p>
            <a:endParaRPr lang="de-DE" b="1" dirty="0"/>
          </a:p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help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deploy </a:t>
            </a:r>
            <a:r>
              <a:rPr lang="de-DE" dirty="0" err="1"/>
              <a:t>staff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effectively</a:t>
            </a:r>
            <a:r>
              <a:rPr lang="de-DE" dirty="0"/>
              <a:t> and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greater</a:t>
            </a:r>
            <a:r>
              <a:rPr lang="de-DE" dirty="0"/>
              <a:t> </a:t>
            </a:r>
            <a:r>
              <a:rPr lang="de-DE" dirty="0" err="1"/>
              <a:t>satisfaction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increasing</a:t>
            </a:r>
            <a:r>
              <a:rPr lang="de-DE" dirty="0"/>
              <a:t> </a:t>
            </a:r>
            <a:r>
              <a:rPr lang="de-DE" dirty="0" err="1"/>
              <a:t>planning</a:t>
            </a:r>
            <a:r>
              <a:rPr lang="de-DE" dirty="0"/>
              <a:t> and </a:t>
            </a:r>
            <a:r>
              <a:rPr lang="de-DE" dirty="0" err="1"/>
              <a:t>implementation</a:t>
            </a:r>
            <a:r>
              <a:rPr lang="de-DE" dirty="0"/>
              <a:t> </a:t>
            </a:r>
            <a:r>
              <a:rPr lang="de-DE" dirty="0" err="1"/>
              <a:t>skills</a:t>
            </a:r>
            <a:r>
              <a:rPr lang="de-DE" dirty="0"/>
              <a:t> </a:t>
            </a:r>
            <a:r>
              <a:rPr lang="de-DE" dirty="0" err="1"/>
              <a:t>throughout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company</a:t>
            </a:r>
            <a:r>
              <a:rPr lang="de-DE" dirty="0"/>
              <a:t>, </a:t>
            </a:r>
            <a:r>
              <a:rPr lang="de-DE" dirty="0" err="1"/>
              <a:t>regardless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experience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b="1" dirty="0">
                <a:solidFill>
                  <a:schemeClr val="accent2"/>
                </a:solidFill>
              </a:rPr>
              <a:t>This </a:t>
            </a:r>
            <a:r>
              <a:rPr lang="de-DE" b="1" dirty="0" err="1">
                <a:solidFill>
                  <a:schemeClr val="accent2"/>
                </a:solidFill>
              </a:rPr>
              <a:t>enables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you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to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achieve</a:t>
            </a:r>
            <a:r>
              <a:rPr lang="de-DE" b="1" dirty="0">
                <a:solidFill>
                  <a:schemeClr val="accent2"/>
                </a:solidFill>
              </a:rPr>
              <a:t> an </a:t>
            </a:r>
            <a:r>
              <a:rPr lang="de-DE" b="1" dirty="0" err="1">
                <a:solidFill>
                  <a:schemeClr val="accent2"/>
                </a:solidFill>
              </a:rPr>
              <a:t>increase</a:t>
            </a:r>
            <a:r>
              <a:rPr lang="de-DE" b="1" dirty="0">
                <a:solidFill>
                  <a:schemeClr val="accent2"/>
                </a:solidFill>
              </a:rPr>
              <a:t> in </a:t>
            </a:r>
            <a:r>
              <a:rPr lang="de-DE" b="1" dirty="0" err="1">
                <a:solidFill>
                  <a:schemeClr val="accent2"/>
                </a:solidFill>
              </a:rPr>
              <a:t>staff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productivity</a:t>
            </a:r>
            <a:r>
              <a:rPr lang="de-DE" b="1" dirty="0">
                <a:solidFill>
                  <a:schemeClr val="accent2"/>
                </a:solidFill>
              </a:rPr>
              <a:t>.</a:t>
            </a:r>
            <a:endParaRPr lang="en-US" b="1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5" name="Grafik 4" descr="Ein Bild, das Kleidung, Person, Mann, Menschliches Gesicht enthält.&#10;&#10;Automatisch generierte Beschreibung">
            <a:extLst>
              <a:ext uri="{FF2B5EF4-FFF2-40B4-BE49-F238E27FC236}">
                <a16:creationId xmlns:a16="http://schemas.microsoft.com/office/drawing/2014/main" id="{8B7D84AA-7CB7-D054-CF46-055A8A982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218159"/>
            <a:ext cx="5196351" cy="380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04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42AD286-504C-5C4E-9408-4EBEA7F44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14466"/>
            <a:ext cx="3757366" cy="369332"/>
          </a:xfrm>
        </p:spPr>
        <p:txBody>
          <a:bodyPr/>
          <a:lstStyle/>
          <a:p>
            <a:r>
              <a:rPr lang="de-DE" sz="2000" b="1" dirty="0"/>
              <a:t>WHAT EXACTLY ARE WE DOING?</a:t>
            </a:r>
            <a:endParaRPr lang="de-DE" sz="2000" dirty="0"/>
          </a:p>
        </p:txBody>
      </p:sp>
      <p:grpSp>
        <p:nvGrpSpPr>
          <p:cNvPr id="145" name="Gruppieren 144">
            <a:extLst>
              <a:ext uri="{FF2B5EF4-FFF2-40B4-BE49-F238E27FC236}">
                <a16:creationId xmlns:a16="http://schemas.microsoft.com/office/drawing/2014/main" id="{AAB2F5B8-CAB2-0C3D-0BD7-1100CC8946A8}"/>
              </a:ext>
            </a:extLst>
          </p:cNvPr>
          <p:cNvGrpSpPr/>
          <p:nvPr/>
        </p:nvGrpSpPr>
        <p:grpSpPr>
          <a:xfrm>
            <a:off x="603516" y="1167535"/>
            <a:ext cx="11406347" cy="5074678"/>
            <a:chOff x="926903" y="1330719"/>
            <a:chExt cx="7290194" cy="3277615"/>
          </a:xfrm>
        </p:grpSpPr>
        <p:sp>
          <p:nvSpPr>
            <p:cNvPr id="75" name="Google Shape;1170;p63">
              <a:extLst>
                <a:ext uri="{FF2B5EF4-FFF2-40B4-BE49-F238E27FC236}">
                  <a16:creationId xmlns:a16="http://schemas.microsoft.com/office/drawing/2014/main" id="{5806F129-013C-80F7-802A-E0BAB7BB01F3}"/>
                </a:ext>
              </a:extLst>
            </p:cNvPr>
            <p:cNvSpPr/>
            <p:nvPr/>
          </p:nvSpPr>
          <p:spPr>
            <a:xfrm>
              <a:off x="926903" y="1519331"/>
              <a:ext cx="669900" cy="669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6" name="Google Shape;1171;p63">
              <a:extLst>
                <a:ext uri="{FF2B5EF4-FFF2-40B4-BE49-F238E27FC236}">
                  <a16:creationId xmlns:a16="http://schemas.microsoft.com/office/drawing/2014/main" id="{61337321-1C91-3605-9472-EA3E18467CA4}"/>
                </a:ext>
              </a:extLst>
            </p:cNvPr>
            <p:cNvSpPr/>
            <p:nvPr/>
          </p:nvSpPr>
          <p:spPr>
            <a:xfrm>
              <a:off x="926903" y="3491831"/>
              <a:ext cx="669900" cy="669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7" name="Google Shape;1172;p63">
              <a:extLst>
                <a:ext uri="{FF2B5EF4-FFF2-40B4-BE49-F238E27FC236}">
                  <a16:creationId xmlns:a16="http://schemas.microsoft.com/office/drawing/2014/main" id="{155D7E9B-FE33-9705-47A6-AFD6A7A6B34B}"/>
                </a:ext>
              </a:extLst>
            </p:cNvPr>
            <p:cNvSpPr/>
            <p:nvPr/>
          </p:nvSpPr>
          <p:spPr>
            <a:xfrm>
              <a:off x="3393653" y="3491831"/>
              <a:ext cx="669900" cy="669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8" name="Google Shape;1173;p63">
              <a:extLst>
                <a:ext uri="{FF2B5EF4-FFF2-40B4-BE49-F238E27FC236}">
                  <a16:creationId xmlns:a16="http://schemas.microsoft.com/office/drawing/2014/main" id="{41E1B2DC-819D-FA37-0449-B97CC71D336D}"/>
                </a:ext>
              </a:extLst>
            </p:cNvPr>
            <p:cNvSpPr/>
            <p:nvPr/>
          </p:nvSpPr>
          <p:spPr>
            <a:xfrm>
              <a:off x="3393653" y="1519331"/>
              <a:ext cx="669900" cy="669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9" name="Google Shape;1174;p63">
              <a:extLst>
                <a:ext uri="{FF2B5EF4-FFF2-40B4-BE49-F238E27FC236}">
                  <a16:creationId xmlns:a16="http://schemas.microsoft.com/office/drawing/2014/main" id="{109307AA-630F-7B17-94AA-152229B148D2}"/>
                </a:ext>
              </a:extLst>
            </p:cNvPr>
            <p:cNvSpPr/>
            <p:nvPr/>
          </p:nvSpPr>
          <p:spPr>
            <a:xfrm>
              <a:off x="5936578" y="2504168"/>
              <a:ext cx="669900" cy="669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1" name="Google Shape;1177;p63">
              <a:extLst>
                <a:ext uri="{FF2B5EF4-FFF2-40B4-BE49-F238E27FC236}">
                  <a16:creationId xmlns:a16="http://schemas.microsoft.com/office/drawing/2014/main" id="{CE323FCF-1181-4DF0-AEC5-65CD4E7FDD47}"/>
                </a:ext>
              </a:extLst>
            </p:cNvPr>
            <p:cNvSpPr txBox="1"/>
            <p:nvPr/>
          </p:nvSpPr>
          <p:spPr>
            <a:xfrm flipH="1">
              <a:off x="1726304" y="1723683"/>
              <a:ext cx="1470390" cy="8544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Complete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processing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of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data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from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the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HR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system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in real time </a:t>
              </a:r>
              <a:endParaRPr dirty="0">
                <a:solidFill>
                  <a:schemeClr val="accent1"/>
                </a:solidFill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2" name="Google Shape;1178;p63">
              <a:extLst>
                <a:ext uri="{FF2B5EF4-FFF2-40B4-BE49-F238E27FC236}">
                  <a16:creationId xmlns:a16="http://schemas.microsoft.com/office/drawing/2014/main" id="{7ADE8616-1BBD-12A3-AFF0-32DD3B50A08F}"/>
                </a:ext>
              </a:extLst>
            </p:cNvPr>
            <p:cNvSpPr txBox="1"/>
            <p:nvPr/>
          </p:nvSpPr>
          <p:spPr>
            <a:xfrm>
              <a:off x="1726288" y="3298649"/>
              <a:ext cx="1610582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0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2000" b="1" dirty="0">
                  <a:solidFill>
                    <a:schemeClr val="accent2"/>
                  </a:solidFill>
                  <a:ea typeface="Montserrat"/>
                  <a:cs typeface="Montserrat"/>
                  <a:sym typeface="Montserrat"/>
                </a:rPr>
                <a:t>DEFINITION OF PROCESS</a:t>
              </a:r>
              <a:endParaRPr sz="2000" b="1" dirty="0">
                <a:solidFill>
                  <a:schemeClr val="accent2"/>
                </a:solidFill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3" name="Google Shape;1179;p63">
              <a:extLst>
                <a:ext uri="{FF2B5EF4-FFF2-40B4-BE49-F238E27FC236}">
                  <a16:creationId xmlns:a16="http://schemas.microsoft.com/office/drawing/2014/main" id="{5A6BFF39-CA3B-21D1-8508-4E1B95D79218}"/>
                </a:ext>
              </a:extLst>
            </p:cNvPr>
            <p:cNvSpPr txBox="1"/>
            <p:nvPr/>
          </p:nvSpPr>
          <p:spPr>
            <a:xfrm>
              <a:off x="1726288" y="3691612"/>
              <a:ext cx="1712867" cy="7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Workshops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to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query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and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define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the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current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status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&amp;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define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the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ideal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process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with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underlying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goals</a:t>
              </a:r>
              <a:endParaRPr dirty="0">
                <a:solidFill>
                  <a:schemeClr val="accent1"/>
                </a:solidFill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4" name="Google Shape;1180;p63">
              <a:extLst>
                <a:ext uri="{FF2B5EF4-FFF2-40B4-BE49-F238E27FC236}">
                  <a16:creationId xmlns:a16="http://schemas.microsoft.com/office/drawing/2014/main" id="{E22AB1F3-B63C-E587-D380-1ADD0284FD18}"/>
                </a:ext>
              </a:extLst>
            </p:cNvPr>
            <p:cNvSpPr txBox="1"/>
            <p:nvPr/>
          </p:nvSpPr>
          <p:spPr>
            <a:xfrm>
              <a:off x="4193050" y="1330719"/>
              <a:ext cx="1945999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0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2000" b="1" dirty="0">
                  <a:solidFill>
                    <a:schemeClr val="accent2"/>
                  </a:solidFill>
                  <a:ea typeface="Montserrat"/>
                  <a:cs typeface="Montserrat"/>
                  <a:sym typeface="Montserrat"/>
                </a:rPr>
                <a:t>FREQUENCY-OPTIMIZED STAFF PLANNING</a:t>
              </a:r>
              <a:endParaRPr sz="2000" b="1" dirty="0">
                <a:solidFill>
                  <a:schemeClr val="accent2"/>
                </a:solidFill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" name="Google Shape;1181;p63">
              <a:extLst>
                <a:ext uri="{FF2B5EF4-FFF2-40B4-BE49-F238E27FC236}">
                  <a16:creationId xmlns:a16="http://schemas.microsoft.com/office/drawing/2014/main" id="{752FEC5C-A4AF-7BC6-95C1-2F7CB10344B6}"/>
                </a:ext>
              </a:extLst>
            </p:cNvPr>
            <p:cNvSpPr txBox="1"/>
            <p:nvPr/>
          </p:nvSpPr>
          <p:spPr>
            <a:xfrm>
              <a:off x="4193050" y="1723683"/>
              <a:ext cx="2084561" cy="7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Connection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of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the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POS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system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and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identification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of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potential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based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on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the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defined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target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values</a:t>
              </a:r>
              <a:endParaRPr lang="de-DE" dirty="0">
                <a:solidFill>
                  <a:schemeClr val="accent1"/>
                </a:solidFill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6" name="Google Shape;1182;p63">
              <a:extLst>
                <a:ext uri="{FF2B5EF4-FFF2-40B4-BE49-F238E27FC236}">
                  <a16:creationId xmlns:a16="http://schemas.microsoft.com/office/drawing/2014/main" id="{6E9B5E10-2938-EF1C-EC62-407ED3B58923}"/>
                </a:ext>
              </a:extLst>
            </p:cNvPr>
            <p:cNvSpPr txBox="1"/>
            <p:nvPr/>
          </p:nvSpPr>
          <p:spPr>
            <a:xfrm>
              <a:off x="4193035" y="3298649"/>
              <a:ext cx="1872926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0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2000" b="1" dirty="0">
                  <a:solidFill>
                    <a:schemeClr val="accent2"/>
                  </a:solidFill>
                  <a:ea typeface="Montserrat"/>
                  <a:cs typeface="Montserrat"/>
                  <a:sym typeface="Montserrat"/>
                </a:rPr>
                <a:t>MODEL CONSTRUCTION &amp; TRAINING</a:t>
              </a:r>
              <a:endParaRPr sz="2000" b="1" dirty="0">
                <a:solidFill>
                  <a:schemeClr val="accent2"/>
                </a:solidFill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7" name="Google Shape;1183;p63">
              <a:extLst>
                <a:ext uri="{FF2B5EF4-FFF2-40B4-BE49-F238E27FC236}">
                  <a16:creationId xmlns:a16="http://schemas.microsoft.com/office/drawing/2014/main" id="{56DA7B69-250D-F234-92D3-6D29711BF78C}"/>
                </a:ext>
              </a:extLst>
            </p:cNvPr>
            <p:cNvSpPr txBox="1"/>
            <p:nvPr/>
          </p:nvSpPr>
          <p:spPr>
            <a:xfrm>
              <a:off x="4193036" y="3691612"/>
              <a:ext cx="1972309" cy="9167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Creation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of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a digital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process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twin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and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connection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to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the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optimization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logic</a:t>
              </a:r>
              <a:endParaRPr dirty="0">
                <a:solidFill>
                  <a:schemeClr val="accent1"/>
                </a:solidFill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8" name="Google Shape;1184;p63">
              <a:extLst>
                <a:ext uri="{FF2B5EF4-FFF2-40B4-BE49-F238E27FC236}">
                  <a16:creationId xmlns:a16="http://schemas.microsoft.com/office/drawing/2014/main" id="{25105217-4D17-5503-D25A-2E6CEAC5C967}"/>
                </a:ext>
              </a:extLst>
            </p:cNvPr>
            <p:cNvSpPr txBox="1"/>
            <p:nvPr/>
          </p:nvSpPr>
          <p:spPr>
            <a:xfrm flipH="1">
              <a:off x="6735997" y="2706160"/>
              <a:ext cx="1481100" cy="8260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Automatically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generated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shift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envelopes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for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staffing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in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the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personnel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system</a:t>
              </a:r>
              <a:endParaRPr dirty="0">
                <a:solidFill>
                  <a:schemeClr val="accent1"/>
                </a:solidFill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9" name="Google Shape;1185;p63">
              <a:extLst>
                <a:ext uri="{FF2B5EF4-FFF2-40B4-BE49-F238E27FC236}">
                  <a16:creationId xmlns:a16="http://schemas.microsoft.com/office/drawing/2014/main" id="{89AB0C64-900D-2532-B0C0-6BCA53C25483}"/>
                </a:ext>
              </a:extLst>
            </p:cNvPr>
            <p:cNvSpPr txBox="1"/>
            <p:nvPr/>
          </p:nvSpPr>
          <p:spPr>
            <a:xfrm flipH="1">
              <a:off x="6735997" y="2313196"/>
              <a:ext cx="14811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0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2000" b="1" dirty="0">
                  <a:solidFill>
                    <a:schemeClr val="accent2"/>
                  </a:solidFill>
                  <a:ea typeface="Montserrat"/>
                  <a:cs typeface="Montserrat"/>
                  <a:sym typeface="Montserrat"/>
                </a:rPr>
                <a:t>AUTOMATIC SHIFT PLAN</a:t>
              </a:r>
              <a:endParaRPr sz="2000" b="1" dirty="0">
                <a:solidFill>
                  <a:schemeClr val="accent2"/>
                </a:solidFill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0" name="Google Shape;1186;p63">
              <a:extLst>
                <a:ext uri="{FF2B5EF4-FFF2-40B4-BE49-F238E27FC236}">
                  <a16:creationId xmlns:a16="http://schemas.microsoft.com/office/drawing/2014/main" id="{26855492-40FA-7358-D29C-679930BE0324}"/>
                </a:ext>
              </a:extLst>
            </p:cNvPr>
            <p:cNvSpPr/>
            <p:nvPr/>
          </p:nvSpPr>
          <p:spPr>
            <a:xfrm>
              <a:off x="1187293" y="2046570"/>
              <a:ext cx="142800" cy="142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1" name="Google Shape;1187;p63">
              <a:extLst>
                <a:ext uri="{FF2B5EF4-FFF2-40B4-BE49-F238E27FC236}">
                  <a16:creationId xmlns:a16="http://schemas.microsoft.com/office/drawing/2014/main" id="{C58EF706-C432-B852-0F8E-153E8F94317A}"/>
                </a:ext>
              </a:extLst>
            </p:cNvPr>
            <p:cNvSpPr/>
            <p:nvPr/>
          </p:nvSpPr>
          <p:spPr>
            <a:xfrm rot="10800000" flipH="1">
              <a:off x="1187293" y="3491832"/>
              <a:ext cx="142800" cy="142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2" name="Google Shape;1188;p63">
              <a:extLst>
                <a:ext uri="{FF2B5EF4-FFF2-40B4-BE49-F238E27FC236}">
                  <a16:creationId xmlns:a16="http://schemas.microsoft.com/office/drawing/2014/main" id="{B3A3B70F-CF90-B70E-B9DB-41529F83F94B}"/>
                </a:ext>
              </a:extLst>
            </p:cNvPr>
            <p:cNvSpPr/>
            <p:nvPr/>
          </p:nvSpPr>
          <p:spPr>
            <a:xfrm rot="10800000" flipH="1">
              <a:off x="3654043" y="3491832"/>
              <a:ext cx="142800" cy="142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3" name="Google Shape;1189;p63">
              <a:extLst>
                <a:ext uri="{FF2B5EF4-FFF2-40B4-BE49-F238E27FC236}">
                  <a16:creationId xmlns:a16="http://schemas.microsoft.com/office/drawing/2014/main" id="{901E524A-2885-509A-A8BF-B475340CC203}"/>
                </a:ext>
              </a:extLst>
            </p:cNvPr>
            <p:cNvSpPr/>
            <p:nvPr/>
          </p:nvSpPr>
          <p:spPr>
            <a:xfrm>
              <a:off x="3654043" y="2046570"/>
              <a:ext cx="142800" cy="142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  <a:ea typeface="DM Sans"/>
                <a:cs typeface="DM Sans"/>
                <a:sym typeface="DM Sans"/>
              </a:endParaRPr>
            </a:p>
          </p:txBody>
        </p:sp>
        <p:cxnSp>
          <p:nvCxnSpPr>
            <p:cNvPr id="94" name="Google Shape;1190;p63">
              <a:extLst>
                <a:ext uri="{FF2B5EF4-FFF2-40B4-BE49-F238E27FC236}">
                  <a16:creationId xmlns:a16="http://schemas.microsoft.com/office/drawing/2014/main" id="{E67A4CCB-0334-BD63-F43E-0C18B7CFB613}"/>
                </a:ext>
              </a:extLst>
            </p:cNvPr>
            <p:cNvCxnSpPr>
              <a:stCxn id="90" idx="4"/>
              <a:endCxn id="79" idx="2"/>
            </p:cNvCxnSpPr>
            <p:nvPr/>
          </p:nvCxnSpPr>
          <p:spPr>
            <a:xfrm rot="16200000" flipH="1">
              <a:off x="3272743" y="175320"/>
              <a:ext cx="649800" cy="4677900"/>
            </a:xfrm>
            <a:prstGeom prst="bentConnector2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1191;p63">
              <a:extLst>
                <a:ext uri="{FF2B5EF4-FFF2-40B4-BE49-F238E27FC236}">
                  <a16:creationId xmlns:a16="http://schemas.microsoft.com/office/drawing/2014/main" id="{88640902-3EDC-B1A8-0B42-5912D9E48ABF}"/>
                </a:ext>
              </a:extLst>
            </p:cNvPr>
            <p:cNvCxnSpPr>
              <a:stCxn id="91" idx="4"/>
              <a:endCxn id="79" idx="2"/>
            </p:cNvCxnSpPr>
            <p:nvPr/>
          </p:nvCxnSpPr>
          <p:spPr>
            <a:xfrm rot="16200000">
              <a:off x="3271243" y="826482"/>
              <a:ext cx="652800" cy="4677900"/>
            </a:xfrm>
            <a:prstGeom prst="bentConnector2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1192;p63">
              <a:extLst>
                <a:ext uri="{FF2B5EF4-FFF2-40B4-BE49-F238E27FC236}">
                  <a16:creationId xmlns:a16="http://schemas.microsoft.com/office/drawing/2014/main" id="{3A59D3C9-ADA5-8F2C-AE2F-B52A70A5DA4F}"/>
                </a:ext>
              </a:extLst>
            </p:cNvPr>
            <p:cNvCxnSpPr>
              <a:stCxn id="93" idx="4"/>
              <a:endCxn id="79" idx="2"/>
            </p:cNvCxnSpPr>
            <p:nvPr/>
          </p:nvCxnSpPr>
          <p:spPr>
            <a:xfrm rot="16200000" flipH="1">
              <a:off x="4506043" y="1408770"/>
              <a:ext cx="649800" cy="2211000"/>
            </a:xfrm>
            <a:prstGeom prst="bentConnector2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1193;p63">
              <a:extLst>
                <a:ext uri="{FF2B5EF4-FFF2-40B4-BE49-F238E27FC236}">
                  <a16:creationId xmlns:a16="http://schemas.microsoft.com/office/drawing/2014/main" id="{303CCC2B-AF07-1E33-5BFD-D888AF6B33B1}"/>
                </a:ext>
              </a:extLst>
            </p:cNvPr>
            <p:cNvCxnSpPr>
              <a:stCxn id="92" idx="4"/>
              <a:endCxn id="79" idx="2"/>
            </p:cNvCxnSpPr>
            <p:nvPr/>
          </p:nvCxnSpPr>
          <p:spPr>
            <a:xfrm rot="16200000">
              <a:off x="4504543" y="2059932"/>
              <a:ext cx="652800" cy="2211000"/>
            </a:xfrm>
            <a:prstGeom prst="bentConnector2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98" name="Google Shape;1194;p63">
              <a:extLst>
                <a:ext uri="{FF2B5EF4-FFF2-40B4-BE49-F238E27FC236}">
                  <a16:creationId xmlns:a16="http://schemas.microsoft.com/office/drawing/2014/main" id="{296E8AB6-A91D-2774-27E3-CA20C5AFB23C}"/>
                </a:ext>
              </a:extLst>
            </p:cNvPr>
            <p:cNvGrpSpPr/>
            <p:nvPr/>
          </p:nvGrpSpPr>
          <p:grpSpPr>
            <a:xfrm>
              <a:off x="1070820" y="3627542"/>
              <a:ext cx="374773" cy="372011"/>
              <a:chOff x="1543990" y="3500255"/>
              <a:chExt cx="400655" cy="397706"/>
            </a:xfrm>
          </p:grpSpPr>
          <p:sp>
            <p:nvSpPr>
              <p:cNvPr id="99" name="Google Shape;1195;p63">
                <a:extLst>
                  <a:ext uri="{FF2B5EF4-FFF2-40B4-BE49-F238E27FC236}">
                    <a16:creationId xmlns:a16="http://schemas.microsoft.com/office/drawing/2014/main" id="{C899FBA0-B599-8D8D-E9A0-BB29AF1136E5}"/>
                  </a:ext>
                </a:extLst>
              </p:cNvPr>
              <p:cNvSpPr/>
              <p:nvPr/>
            </p:nvSpPr>
            <p:spPr>
              <a:xfrm>
                <a:off x="1838170" y="3785141"/>
                <a:ext cx="68429" cy="68429"/>
              </a:xfrm>
              <a:custGeom>
                <a:avLst/>
                <a:gdLst/>
                <a:ahLst/>
                <a:cxnLst/>
                <a:rect l="l" t="t" r="r" b="b"/>
                <a:pathLst>
                  <a:path w="93739" h="93738" extrusionOk="0">
                    <a:moveTo>
                      <a:pt x="43840" y="92"/>
                    </a:moveTo>
                    <a:cubicBezTo>
                      <a:pt x="20382" y="1576"/>
                      <a:pt x="1576" y="20383"/>
                      <a:pt x="94" y="43839"/>
                    </a:cubicBezTo>
                    <a:cubicBezTo>
                      <a:pt x="-757" y="57312"/>
                      <a:pt x="4211" y="70497"/>
                      <a:pt x="13726" y="80012"/>
                    </a:cubicBezTo>
                    <a:cubicBezTo>
                      <a:pt x="23254" y="89539"/>
                      <a:pt x="36448" y="94495"/>
                      <a:pt x="49899" y="93644"/>
                    </a:cubicBezTo>
                    <a:cubicBezTo>
                      <a:pt x="73355" y="92162"/>
                      <a:pt x="92162" y="73356"/>
                      <a:pt x="93646" y="49897"/>
                    </a:cubicBezTo>
                    <a:cubicBezTo>
                      <a:pt x="94497" y="36425"/>
                      <a:pt x="89527" y="23241"/>
                      <a:pt x="80012" y="13726"/>
                    </a:cubicBezTo>
                    <a:cubicBezTo>
                      <a:pt x="70497" y="4210"/>
                      <a:pt x="57328" y="-751"/>
                      <a:pt x="43840" y="92"/>
                    </a:cubicBezTo>
                    <a:close/>
                    <a:moveTo>
                      <a:pt x="77597" y="48882"/>
                    </a:moveTo>
                    <a:cubicBezTo>
                      <a:pt x="76624" y="64278"/>
                      <a:pt x="64280" y="76622"/>
                      <a:pt x="48886" y="77594"/>
                    </a:cubicBezTo>
                    <a:cubicBezTo>
                      <a:pt x="40000" y="78155"/>
                      <a:pt x="31348" y="74892"/>
                      <a:pt x="25097" y="68640"/>
                    </a:cubicBezTo>
                    <a:cubicBezTo>
                      <a:pt x="18846" y="62389"/>
                      <a:pt x="15582" y="53718"/>
                      <a:pt x="16143" y="44851"/>
                    </a:cubicBezTo>
                    <a:cubicBezTo>
                      <a:pt x="17115" y="29456"/>
                      <a:pt x="29459" y="17112"/>
                      <a:pt x="44854" y="16140"/>
                    </a:cubicBezTo>
                    <a:cubicBezTo>
                      <a:pt x="53584" y="15583"/>
                      <a:pt x="62307" y="18760"/>
                      <a:pt x="68641" y="25096"/>
                    </a:cubicBezTo>
                    <a:cubicBezTo>
                      <a:pt x="74892" y="31346"/>
                      <a:pt x="78156" y="40017"/>
                      <a:pt x="77597" y="488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196;p63">
                <a:extLst>
                  <a:ext uri="{FF2B5EF4-FFF2-40B4-BE49-F238E27FC236}">
                    <a16:creationId xmlns:a16="http://schemas.microsoft.com/office/drawing/2014/main" id="{DF0571E8-C237-B2C7-4EA8-C4B0F8C0A569}"/>
                  </a:ext>
                </a:extLst>
              </p:cNvPr>
              <p:cNvSpPr/>
              <p:nvPr/>
            </p:nvSpPr>
            <p:spPr>
              <a:xfrm>
                <a:off x="1543990" y="3500255"/>
                <a:ext cx="400655" cy="397706"/>
              </a:xfrm>
              <a:custGeom>
                <a:avLst/>
                <a:gdLst/>
                <a:ahLst/>
                <a:cxnLst/>
                <a:rect l="l" t="t" r="r" b="b"/>
                <a:pathLst>
                  <a:path w="548843" h="544803" extrusionOk="0">
                    <a:moveTo>
                      <a:pt x="546250" y="465680"/>
                    </a:moveTo>
                    <a:lnTo>
                      <a:pt x="540682" y="455552"/>
                    </a:lnTo>
                    <a:cubicBezTo>
                      <a:pt x="540276" y="454813"/>
                      <a:pt x="540061" y="453977"/>
                      <a:pt x="540061" y="453133"/>
                    </a:cubicBezTo>
                    <a:lnTo>
                      <a:pt x="540061" y="422383"/>
                    </a:lnTo>
                    <a:cubicBezTo>
                      <a:pt x="540061" y="421540"/>
                      <a:pt x="540276" y="420703"/>
                      <a:pt x="540683" y="419963"/>
                    </a:cubicBezTo>
                    <a:lnTo>
                      <a:pt x="546249" y="409838"/>
                    </a:lnTo>
                    <a:cubicBezTo>
                      <a:pt x="549783" y="403412"/>
                      <a:pt x="549700" y="395474"/>
                      <a:pt x="546033" y="389121"/>
                    </a:cubicBezTo>
                    <a:lnTo>
                      <a:pt x="540393" y="379354"/>
                    </a:lnTo>
                    <a:cubicBezTo>
                      <a:pt x="536726" y="373003"/>
                      <a:pt x="529893" y="368962"/>
                      <a:pt x="522562" y="368809"/>
                    </a:cubicBezTo>
                    <a:lnTo>
                      <a:pt x="511007" y="368567"/>
                    </a:lnTo>
                    <a:cubicBezTo>
                      <a:pt x="510163" y="368549"/>
                      <a:pt x="509332" y="368317"/>
                      <a:pt x="508601" y="367895"/>
                    </a:cubicBezTo>
                    <a:lnTo>
                      <a:pt x="489512" y="356874"/>
                    </a:lnTo>
                    <a:cubicBezTo>
                      <a:pt x="497245" y="333752"/>
                      <a:pt x="501161" y="309594"/>
                      <a:pt x="501161" y="284961"/>
                    </a:cubicBezTo>
                    <a:cubicBezTo>
                      <a:pt x="501161" y="228256"/>
                      <a:pt x="480119" y="173982"/>
                      <a:pt x="441911" y="132136"/>
                    </a:cubicBezTo>
                    <a:cubicBezTo>
                      <a:pt x="439070" y="129024"/>
                      <a:pt x="436151" y="126002"/>
                      <a:pt x="433161" y="123068"/>
                    </a:cubicBezTo>
                    <a:lnTo>
                      <a:pt x="451270" y="103150"/>
                    </a:lnTo>
                    <a:lnTo>
                      <a:pt x="483676" y="107702"/>
                    </a:lnTo>
                    <a:cubicBezTo>
                      <a:pt x="484051" y="107754"/>
                      <a:pt x="484423" y="107780"/>
                      <a:pt x="484796" y="107780"/>
                    </a:cubicBezTo>
                    <a:cubicBezTo>
                      <a:pt x="487020" y="107780"/>
                      <a:pt x="489167" y="106855"/>
                      <a:pt x="490700" y="105196"/>
                    </a:cubicBezTo>
                    <a:lnTo>
                      <a:pt x="536066" y="56088"/>
                    </a:lnTo>
                    <a:cubicBezTo>
                      <a:pt x="539167" y="52730"/>
                      <a:pt x="540140" y="47973"/>
                      <a:pt x="538604" y="43667"/>
                    </a:cubicBezTo>
                    <a:cubicBezTo>
                      <a:pt x="537069" y="39363"/>
                      <a:pt x="533304" y="36294"/>
                      <a:pt x="528777" y="35658"/>
                    </a:cubicBezTo>
                    <a:lnTo>
                      <a:pt x="505629" y="32405"/>
                    </a:lnTo>
                    <a:lnTo>
                      <a:pt x="500556" y="9588"/>
                    </a:lnTo>
                    <a:cubicBezTo>
                      <a:pt x="499563" y="5126"/>
                      <a:pt x="496206" y="1614"/>
                      <a:pt x="491794" y="424"/>
                    </a:cubicBezTo>
                    <a:cubicBezTo>
                      <a:pt x="487382" y="-762"/>
                      <a:pt x="482715" y="581"/>
                      <a:pt x="479616" y="3937"/>
                    </a:cubicBezTo>
                    <a:lnTo>
                      <a:pt x="434250" y="53047"/>
                    </a:lnTo>
                    <a:cubicBezTo>
                      <a:pt x="432461" y="54983"/>
                      <a:pt x="431735" y="57673"/>
                      <a:pt x="432308" y="60248"/>
                    </a:cubicBezTo>
                    <a:lnTo>
                      <a:pt x="439427" y="92273"/>
                    </a:lnTo>
                    <a:lnTo>
                      <a:pt x="421293" y="112219"/>
                    </a:lnTo>
                    <a:cubicBezTo>
                      <a:pt x="386180" y="82324"/>
                      <a:pt x="342782" y="63780"/>
                      <a:pt x="296521" y="59306"/>
                    </a:cubicBezTo>
                    <a:cubicBezTo>
                      <a:pt x="292086" y="58868"/>
                      <a:pt x="288171" y="62114"/>
                      <a:pt x="287743" y="66533"/>
                    </a:cubicBezTo>
                    <a:cubicBezTo>
                      <a:pt x="287315" y="70953"/>
                      <a:pt x="290552" y="74883"/>
                      <a:pt x="294970" y="75311"/>
                    </a:cubicBezTo>
                    <a:cubicBezTo>
                      <a:pt x="337761" y="79451"/>
                      <a:pt x="377917" y="96553"/>
                      <a:pt x="410468" y="124126"/>
                    </a:cubicBezTo>
                    <a:lnTo>
                      <a:pt x="393832" y="142424"/>
                    </a:lnTo>
                    <a:cubicBezTo>
                      <a:pt x="361500" y="115294"/>
                      <a:pt x="319840" y="98938"/>
                      <a:pt x="274430" y="98938"/>
                    </a:cubicBezTo>
                    <a:cubicBezTo>
                      <a:pt x="171856" y="98938"/>
                      <a:pt x="88408" y="182389"/>
                      <a:pt x="88408" y="284961"/>
                    </a:cubicBezTo>
                    <a:cubicBezTo>
                      <a:pt x="88408" y="301705"/>
                      <a:pt x="90622" y="318218"/>
                      <a:pt x="94997" y="334192"/>
                    </a:cubicBezTo>
                    <a:cubicBezTo>
                      <a:pt x="86622" y="334911"/>
                      <a:pt x="78529" y="336625"/>
                      <a:pt x="70834" y="339218"/>
                    </a:cubicBezTo>
                    <a:cubicBezTo>
                      <a:pt x="66152" y="321596"/>
                      <a:pt x="63780" y="303384"/>
                      <a:pt x="63780" y="284961"/>
                    </a:cubicBezTo>
                    <a:cubicBezTo>
                      <a:pt x="63780" y="230511"/>
                      <a:pt x="84484" y="178849"/>
                      <a:pt x="122078" y="139491"/>
                    </a:cubicBezTo>
                    <a:cubicBezTo>
                      <a:pt x="159549" y="100261"/>
                      <a:pt x="209949" y="77205"/>
                      <a:pt x="263992" y="74570"/>
                    </a:cubicBezTo>
                    <a:cubicBezTo>
                      <a:pt x="268428" y="74353"/>
                      <a:pt x="271847" y="70582"/>
                      <a:pt x="271631" y="66148"/>
                    </a:cubicBezTo>
                    <a:cubicBezTo>
                      <a:pt x="271416" y="61714"/>
                      <a:pt x="267627" y="58294"/>
                      <a:pt x="263209" y="58509"/>
                    </a:cubicBezTo>
                    <a:cubicBezTo>
                      <a:pt x="205031" y="61346"/>
                      <a:pt x="150781" y="86162"/>
                      <a:pt x="110452" y="128384"/>
                    </a:cubicBezTo>
                    <a:cubicBezTo>
                      <a:pt x="69987" y="170749"/>
                      <a:pt x="47702" y="226356"/>
                      <a:pt x="47702" y="284961"/>
                    </a:cubicBezTo>
                    <a:cubicBezTo>
                      <a:pt x="47702" y="305565"/>
                      <a:pt x="50459" y="325928"/>
                      <a:pt x="55904" y="345595"/>
                    </a:cubicBezTo>
                    <a:cubicBezTo>
                      <a:pt x="22706" y="362972"/>
                      <a:pt x="0" y="397764"/>
                      <a:pt x="0" y="437760"/>
                    </a:cubicBezTo>
                    <a:cubicBezTo>
                      <a:pt x="0" y="467189"/>
                      <a:pt x="12561" y="495365"/>
                      <a:pt x="34460" y="515062"/>
                    </a:cubicBezTo>
                    <a:cubicBezTo>
                      <a:pt x="37764" y="518033"/>
                      <a:pt x="42848" y="517761"/>
                      <a:pt x="45815" y="514461"/>
                    </a:cubicBezTo>
                    <a:cubicBezTo>
                      <a:pt x="48785" y="511159"/>
                      <a:pt x="48515" y="506076"/>
                      <a:pt x="45213" y="503106"/>
                    </a:cubicBezTo>
                    <a:cubicBezTo>
                      <a:pt x="26698" y="486454"/>
                      <a:pt x="16080" y="462636"/>
                      <a:pt x="16080" y="437760"/>
                    </a:cubicBezTo>
                    <a:cubicBezTo>
                      <a:pt x="16080" y="389309"/>
                      <a:pt x="55498" y="349891"/>
                      <a:pt x="103949" y="349891"/>
                    </a:cubicBezTo>
                    <a:cubicBezTo>
                      <a:pt x="152392" y="349891"/>
                      <a:pt x="191817" y="389302"/>
                      <a:pt x="191817" y="437760"/>
                    </a:cubicBezTo>
                    <a:cubicBezTo>
                      <a:pt x="191817" y="486132"/>
                      <a:pt x="152475" y="525628"/>
                      <a:pt x="103949" y="525628"/>
                    </a:cubicBezTo>
                    <a:cubicBezTo>
                      <a:pt x="92324" y="525628"/>
                      <a:pt x="81027" y="523390"/>
                      <a:pt x="70371" y="518979"/>
                    </a:cubicBezTo>
                    <a:cubicBezTo>
                      <a:pt x="66268" y="517279"/>
                      <a:pt x="61566" y="519229"/>
                      <a:pt x="59866" y="523333"/>
                    </a:cubicBezTo>
                    <a:cubicBezTo>
                      <a:pt x="58168" y="527435"/>
                      <a:pt x="60116" y="532139"/>
                      <a:pt x="64220" y="533837"/>
                    </a:cubicBezTo>
                    <a:cubicBezTo>
                      <a:pt x="76837" y="539060"/>
                      <a:pt x="90204" y="541709"/>
                      <a:pt x="103950" y="541709"/>
                    </a:cubicBezTo>
                    <a:cubicBezTo>
                      <a:pt x="139895" y="541709"/>
                      <a:pt x="171636" y="523370"/>
                      <a:pt x="190310" y="495557"/>
                    </a:cubicBezTo>
                    <a:cubicBezTo>
                      <a:pt x="217064" y="506268"/>
                      <a:pt x="245329" y="511694"/>
                      <a:pt x="274431" y="511694"/>
                    </a:cubicBezTo>
                    <a:cubicBezTo>
                      <a:pt x="304068" y="511694"/>
                      <a:pt x="332804" y="506080"/>
                      <a:pt x="359958" y="494997"/>
                    </a:cubicBezTo>
                    <a:lnTo>
                      <a:pt x="360633" y="496166"/>
                    </a:lnTo>
                    <a:cubicBezTo>
                      <a:pt x="364299" y="502517"/>
                      <a:pt x="371132" y="506557"/>
                      <a:pt x="378465" y="506711"/>
                    </a:cubicBezTo>
                    <a:lnTo>
                      <a:pt x="390021" y="506954"/>
                    </a:lnTo>
                    <a:cubicBezTo>
                      <a:pt x="390863" y="506972"/>
                      <a:pt x="391695" y="507203"/>
                      <a:pt x="392425" y="507625"/>
                    </a:cubicBezTo>
                    <a:lnTo>
                      <a:pt x="419057" y="523001"/>
                    </a:lnTo>
                    <a:cubicBezTo>
                      <a:pt x="419787" y="523423"/>
                      <a:pt x="420403" y="524026"/>
                      <a:pt x="420839" y="524747"/>
                    </a:cubicBezTo>
                    <a:lnTo>
                      <a:pt x="426827" y="534635"/>
                    </a:lnTo>
                    <a:cubicBezTo>
                      <a:pt x="430626" y="540908"/>
                      <a:pt x="437541" y="544804"/>
                      <a:pt x="444875" y="544804"/>
                    </a:cubicBezTo>
                    <a:lnTo>
                      <a:pt x="456153" y="544804"/>
                    </a:lnTo>
                    <a:cubicBezTo>
                      <a:pt x="463487" y="544804"/>
                      <a:pt x="470402" y="540907"/>
                      <a:pt x="474201" y="534635"/>
                    </a:cubicBezTo>
                    <a:lnTo>
                      <a:pt x="480190" y="524747"/>
                    </a:lnTo>
                    <a:cubicBezTo>
                      <a:pt x="480627" y="524025"/>
                      <a:pt x="481242" y="523423"/>
                      <a:pt x="481973" y="523000"/>
                    </a:cubicBezTo>
                    <a:lnTo>
                      <a:pt x="508600" y="507626"/>
                    </a:lnTo>
                    <a:cubicBezTo>
                      <a:pt x="509332" y="507203"/>
                      <a:pt x="510164" y="506972"/>
                      <a:pt x="511008" y="506954"/>
                    </a:cubicBezTo>
                    <a:lnTo>
                      <a:pt x="522564" y="506711"/>
                    </a:lnTo>
                    <a:cubicBezTo>
                      <a:pt x="529895" y="506557"/>
                      <a:pt x="536728" y="502517"/>
                      <a:pt x="540395" y="496166"/>
                    </a:cubicBezTo>
                    <a:lnTo>
                      <a:pt x="546034" y="486398"/>
                    </a:lnTo>
                    <a:cubicBezTo>
                      <a:pt x="549700" y="480044"/>
                      <a:pt x="549784" y="472106"/>
                      <a:pt x="546250" y="465680"/>
                    </a:cubicBezTo>
                    <a:close/>
                    <a:moveTo>
                      <a:pt x="486451" y="20237"/>
                    </a:moveTo>
                    <a:lnTo>
                      <a:pt x="491143" y="41339"/>
                    </a:lnTo>
                    <a:cubicBezTo>
                      <a:pt x="491871" y="44612"/>
                      <a:pt x="494553" y="47089"/>
                      <a:pt x="497873" y="47556"/>
                    </a:cubicBezTo>
                    <a:lnTo>
                      <a:pt x="519279" y="50564"/>
                    </a:lnTo>
                    <a:lnTo>
                      <a:pt x="481745" y="91194"/>
                    </a:lnTo>
                    <a:lnTo>
                      <a:pt x="454817" y="87412"/>
                    </a:lnTo>
                    <a:lnTo>
                      <a:pt x="448917" y="60869"/>
                    </a:lnTo>
                    <a:close/>
                    <a:moveTo>
                      <a:pt x="422336" y="134977"/>
                    </a:moveTo>
                    <a:cubicBezTo>
                      <a:pt x="424965" y="137570"/>
                      <a:pt x="427533" y="140238"/>
                      <a:pt x="430036" y="142981"/>
                    </a:cubicBezTo>
                    <a:cubicBezTo>
                      <a:pt x="465532" y="181856"/>
                      <a:pt x="485081" y="232279"/>
                      <a:pt x="485081" y="284962"/>
                    </a:cubicBezTo>
                    <a:cubicBezTo>
                      <a:pt x="485081" y="305346"/>
                      <a:pt x="482197" y="325373"/>
                      <a:pt x="476497" y="344679"/>
                    </a:cubicBezTo>
                    <a:lnTo>
                      <a:pt x="474201" y="340887"/>
                    </a:lnTo>
                    <a:cubicBezTo>
                      <a:pt x="470401" y="334615"/>
                      <a:pt x="463485" y="330719"/>
                      <a:pt x="456153" y="330719"/>
                    </a:cubicBezTo>
                    <a:lnTo>
                      <a:pt x="454773" y="330719"/>
                    </a:lnTo>
                    <a:cubicBezTo>
                      <a:pt x="458546" y="315814"/>
                      <a:pt x="460454" y="300470"/>
                      <a:pt x="460454" y="284962"/>
                    </a:cubicBezTo>
                    <a:cubicBezTo>
                      <a:pt x="460454" y="233570"/>
                      <a:pt x="439505" y="186978"/>
                      <a:pt x="405698" y="153278"/>
                    </a:cubicBezTo>
                    <a:close/>
                    <a:moveTo>
                      <a:pt x="111698" y="334097"/>
                    </a:moveTo>
                    <a:cubicBezTo>
                      <a:pt x="106912" y="318224"/>
                      <a:pt x="104487" y="301722"/>
                      <a:pt x="104487" y="284962"/>
                    </a:cubicBezTo>
                    <a:cubicBezTo>
                      <a:pt x="104487" y="191255"/>
                      <a:pt x="180723" y="115019"/>
                      <a:pt x="274429" y="115019"/>
                    </a:cubicBezTo>
                    <a:cubicBezTo>
                      <a:pt x="315679" y="115019"/>
                      <a:pt x="353544" y="129792"/>
                      <a:pt x="383010" y="154326"/>
                    </a:cubicBezTo>
                    <a:lnTo>
                      <a:pt x="338141" y="203678"/>
                    </a:lnTo>
                    <a:cubicBezTo>
                      <a:pt x="320576" y="189881"/>
                      <a:pt x="298446" y="181644"/>
                      <a:pt x="274428" y="181644"/>
                    </a:cubicBezTo>
                    <a:cubicBezTo>
                      <a:pt x="217457" y="181644"/>
                      <a:pt x="171108" y="227992"/>
                      <a:pt x="171108" y="284963"/>
                    </a:cubicBezTo>
                    <a:cubicBezTo>
                      <a:pt x="171108" y="341935"/>
                      <a:pt x="217457" y="388284"/>
                      <a:pt x="274428" y="388284"/>
                    </a:cubicBezTo>
                    <a:cubicBezTo>
                      <a:pt x="299148" y="388284"/>
                      <a:pt x="323072" y="379412"/>
                      <a:pt x="341791" y="363302"/>
                    </a:cubicBezTo>
                    <a:cubicBezTo>
                      <a:pt x="345158" y="360407"/>
                      <a:pt x="345537" y="355329"/>
                      <a:pt x="342641" y="351965"/>
                    </a:cubicBezTo>
                    <a:cubicBezTo>
                      <a:pt x="339743" y="348597"/>
                      <a:pt x="334667" y="348218"/>
                      <a:pt x="331303" y="351115"/>
                    </a:cubicBezTo>
                    <a:cubicBezTo>
                      <a:pt x="315499" y="364715"/>
                      <a:pt x="295301" y="372204"/>
                      <a:pt x="274428" y="372204"/>
                    </a:cubicBezTo>
                    <a:cubicBezTo>
                      <a:pt x="226323" y="372204"/>
                      <a:pt x="187188" y="333068"/>
                      <a:pt x="187188" y="284963"/>
                    </a:cubicBezTo>
                    <a:cubicBezTo>
                      <a:pt x="187188" y="236859"/>
                      <a:pt x="226323" y="197723"/>
                      <a:pt x="274428" y="197723"/>
                    </a:cubicBezTo>
                    <a:cubicBezTo>
                      <a:pt x="294285" y="197723"/>
                      <a:pt x="312615" y="204392"/>
                      <a:pt x="327294" y="215609"/>
                    </a:cubicBezTo>
                    <a:lnTo>
                      <a:pt x="303918" y="241319"/>
                    </a:lnTo>
                    <a:cubicBezTo>
                      <a:pt x="295498" y="235611"/>
                      <a:pt x="285345" y="232273"/>
                      <a:pt x="274428" y="232273"/>
                    </a:cubicBezTo>
                    <a:cubicBezTo>
                      <a:pt x="245375" y="232273"/>
                      <a:pt x="221739" y="255909"/>
                      <a:pt x="221739" y="284962"/>
                    </a:cubicBezTo>
                    <a:cubicBezTo>
                      <a:pt x="221739" y="314015"/>
                      <a:pt x="245376" y="337652"/>
                      <a:pt x="274428" y="337652"/>
                    </a:cubicBezTo>
                    <a:cubicBezTo>
                      <a:pt x="303482" y="337652"/>
                      <a:pt x="327117" y="314015"/>
                      <a:pt x="327117" y="284962"/>
                    </a:cubicBezTo>
                    <a:cubicBezTo>
                      <a:pt x="327117" y="272615"/>
                      <a:pt x="322848" y="261247"/>
                      <a:pt x="315708" y="252255"/>
                    </a:cubicBezTo>
                    <a:lnTo>
                      <a:pt x="339125" y="226498"/>
                    </a:lnTo>
                    <a:cubicBezTo>
                      <a:pt x="353128" y="241980"/>
                      <a:pt x="361668" y="262492"/>
                      <a:pt x="361668" y="284962"/>
                    </a:cubicBezTo>
                    <a:cubicBezTo>
                      <a:pt x="361668" y="300243"/>
                      <a:pt x="357662" y="315275"/>
                      <a:pt x="350083" y="328434"/>
                    </a:cubicBezTo>
                    <a:cubicBezTo>
                      <a:pt x="347867" y="332281"/>
                      <a:pt x="349189" y="337197"/>
                      <a:pt x="353037" y="339413"/>
                    </a:cubicBezTo>
                    <a:cubicBezTo>
                      <a:pt x="356886" y="341630"/>
                      <a:pt x="361801" y="340308"/>
                      <a:pt x="364016" y="336459"/>
                    </a:cubicBezTo>
                    <a:cubicBezTo>
                      <a:pt x="373000" y="320863"/>
                      <a:pt x="377748" y="303056"/>
                      <a:pt x="377748" y="284962"/>
                    </a:cubicBezTo>
                    <a:cubicBezTo>
                      <a:pt x="377748" y="257783"/>
                      <a:pt x="367199" y="233022"/>
                      <a:pt x="349981" y="214557"/>
                    </a:cubicBezTo>
                    <a:lnTo>
                      <a:pt x="394870" y="165183"/>
                    </a:lnTo>
                    <a:cubicBezTo>
                      <a:pt x="425448" y="195929"/>
                      <a:pt x="444371" y="238277"/>
                      <a:pt x="444371" y="284962"/>
                    </a:cubicBezTo>
                    <a:cubicBezTo>
                      <a:pt x="444371" y="300942"/>
                      <a:pt x="442155" y="316731"/>
                      <a:pt x="437781" y="331961"/>
                    </a:cubicBezTo>
                    <a:cubicBezTo>
                      <a:pt x="433277" y="333579"/>
                      <a:pt x="429358" y="336705"/>
                      <a:pt x="426823" y="340888"/>
                    </a:cubicBezTo>
                    <a:lnTo>
                      <a:pt x="420836" y="350774"/>
                    </a:lnTo>
                    <a:cubicBezTo>
                      <a:pt x="420399" y="351496"/>
                      <a:pt x="419783" y="352100"/>
                      <a:pt x="419051" y="352522"/>
                    </a:cubicBezTo>
                    <a:lnTo>
                      <a:pt x="392421" y="367897"/>
                    </a:lnTo>
                    <a:cubicBezTo>
                      <a:pt x="391691" y="368319"/>
                      <a:pt x="390860" y="368551"/>
                      <a:pt x="390018" y="368569"/>
                    </a:cubicBezTo>
                    <a:lnTo>
                      <a:pt x="378463" y="368811"/>
                    </a:lnTo>
                    <a:cubicBezTo>
                      <a:pt x="371130" y="368965"/>
                      <a:pt x="364297" y="373005"/>
                      <a:pt x="360630" y="379357"/>
                    </a:cubicBezTo>
                    <a:lnTo>
                      <a:pt x="354990" y="389125"/>
                    </a:lnTo>
                    <a:cubicBezTo>
                      <a:pt x="351324" y="395475"/>
                      <a:pt x="351241" y="403412"/>
                      <a:pt x="354774" y="409839"/>
                    </a:cubicBezTo>
                    <a:lnTo>
                      <a:pt x="360341" y="419965"/>
                    </a:lnTo>
                    <a:cubicBezTo>
                      <a:pt x="360748" y="420704"/>
                      <a:pt x="360962" y="421543"/>
                      <a:pt x="360962" y="422385"/>
                    </a:cubicBezTo>
                    <a:lnTo>
                      <a:pt x="360962" y="431242"/>
                    </a:lnTo>
                    <a:cubicBezTo>
                      <a:pt x="334828" y="446735"/>
                      <a:pt x="305006" y="454905"/>
                      <a:pt x="274430" y="454905"/>
                    </a:cubicBezTo>
                    <a:cubicBezTo>
                      <a:pt x="251277" y="454905"/>
                      <a:pt x="228901" y="450347"/>
                      <a:pt x="207835" y="441350"/>
                    </a:cubicBezTo>
                    <a:cubicBezTo>
                      <a:pt x="207875" y="440158"/>
                      <a:pt x="207896" y="438961"/>
                      <a:pt x="207896" y="437760"/>
                    </a:cubicBezTo>
                    <a:cubicBezTo>
                      <a:pt x="207897" y="383048"/>
                      <a:pt x="165411" y="338074"/>
                      <a:pt x="111698" y="334097"/>
                    </a:cubicBezTo>
                    <a:close/>
                    <a:moveTo>
                      <a:pt x="311040" y="284961"/>
                    </a:moveTo>
                    <a:cubicBezTo>
                      <a:pt x="311040" y="305148"/>
                      <a:pt x="294617" y="321571"/>
                      <a:pt x="274430" y="321571"/>
                    </a:cubicBezTo>
                    <a:cubicBezTo>
                      <a:pt x="254243" y="321571"/>
                      <a:pt x="237821" y="305148"/>
                      <a:pt x="237821" y="284961"/>
                    </a:cubicBezTo>
                    <a:cubicBezTo>
                      <a:pt x="237821" y="264774"/>
                      <a:pt x="254243" y="248352"/>
                      <a:pt x="274430" y="248352"/>
                    </a:cubicBezTo>
                    <a:cubicBezTo>
                      <a:pt x="281181" y="248352"/>
                      <a:pt x="287510" y="250189"/>
                      <a:pt x="292947" y="253389"/>
                    </a:cubicBezTo>
                    <a:lnTo>
                      <a:pt x="268849" y="279894"/>
                    </a:lnTo>
                    <a:cubicBezTo>
                      <a:pt x="265863" y="283178"/>
                      <a:pt x="266104" y="288264"/>
                      <a:pt x="269391" y="291252"/>
                    </a:cubicBezTo>
                    <a:cubicBezTo>
                      <a:pt x="270931" y="292652"/>
                      <a:pt x="272866" y="293342"/>
                      <a:pt x="274797" y="293342"/>
                    </a:cubicBezTo>
                    <a:cubicBezTo>
                      <a:pt x="276982" y="293342"/>
                      <a:pt x="279161" y="292455"/>
                      <a:pt x="280748" y="290710"/>
                    </a:cubicBezTo>
                    <a:lnTo>
                      <a:pt x="304690" y="264377"/>
                    </a:lnTo>
                    <a:cubicBezTo>
                      <a:pt x="308695" y="270246"/>
                      <a:pt x="311040" y="277335"/>
                      <a:pt x="311040" y="284961"/>
                    </a:cubicBezTo>
                    <a:close/>
                    <a:moveTo>
                      <a:pt x="198279" y="481413"/>
                    </a:moveTo>
                    <a:cubicBezTo>
                      <a:pt x="201714" y="474021"/>
                      <a:pt x="204305" y="466160"/>
                      <a:pt x="205926" y="457954"/>
                    </a:cubicBezTo>
                    <a:cubicBezTo>
                      <a:pt x="227702" y="466605"/>
                      <a:pt x="250695" y="470984"/>
                      <a:pt x="274429" y="470984"/>
                    </a:cubicBezTo>
                    <a:cubicBezTo>
                      <a:pt x="304742" y="470984"/>
                      <a:pt x="334380" y="463646"/>
                      <a:pt x="360964" y="449656"/>
                    </a:cubicBezTo>
                    <a:lnTo>
                      <a:pt x="360964" y="453132"/>
                    </a:lnTo>
                    <a:cubicBezTo>
                      <a:pt x="360964" y="453976"/>
                      <a:pt x="360750" y="454811"/>
                      <a:pt x="360344" y="455550"/>
                    </a:cubicBezTo>
                    <a:lnTo>
                      <a:pt x="354776" y="465679"/>
                    </a:lnTo>
                    <a:cubicBezTo>
                      <a:pt x="352262" y="470253"/>
                      <a:pt x="351579" y="475590"/>
                      <a:pt x="352715" y="480577"/>
                    </a:cubicBezTo>
                    <a:cubicBezTo>
                      <a:pt x="327840" y="490557"/>
                      <a:pt x="301544" y="495611"/>
                      <a:pt x="274430" y="495611"/>
                    </a:cubicBezTo>
                    <a:cubicBezTo>
                      <a:pt x="248112" y="495612"/>
                      <a:pt x="222536" y="490838"/>
                      <a:pt x="198279" y="481413"/>
                    </a:cubicBezTo>
                    <a:close/>
                    <a:moveTo>
                      <a:pt x="532108" y="478356"/>
                    </a:moveTo>
                    <a:lnTo>
                      <a:pt x="526468" y="488124"/>
                    </a:lnTo>
                    <a:cubicBezTo>
                      <a:pt x="525597" y="489634"/>
                      <a:pt x="523969" y="490597"/>
                      <a:pt x="522225" y="490634"/>
                    </a:cubicBezTo>
                    <a:lnTo>
                      <a:pt x="510670" y="490876"/>
                    </a:lnTo>
                    <a:cubicBezTo>
                      <a:pt x="507128" y="490950"/>
                      <a:pt x="503634" y="491925"/>
                      <a:pt x="500561" y="493697"/>
                    </a:cubicBezTo>
                    <a:lnTo>
                      <a:pt x="473934" y="509072"/>
                    </a:lnTo>
                    <a:cubicBezTo>
                      <a:pt x="470864" y="510843"/>
                      <a:pt x="468271" y="513382"/>
                      <a:pt x="466435" y="516415"/>
                    </a:cubicBezTo>
                    <a:lnTo>
                      <a:pt x="460446" y="526302"/>
                    </a:lnTo>
                    <a:cubicBezTo>
                      <a:pt x="459542" y="527795"/>
                      <a:pt x="457897" y="528723"/>
                      <a:pt x="456152" y="528723"/>
                    </a:cubicBezTo>
                    <a:lnTo>
                      <a:pt x="444874" y="528723"/>
                    </a:lnTo>
                    <a:cubicBezTo>
                      <a:pt x="443128" y="528723"/>
                      <a:pt x="441484" y="527795"/>
                      <a:pt x="440579" y="526303"/>
                    </a:cubicBezTo>
                    <a:lnTo>
                      <a:pt x="434591" y="516414"/>
                    </a:lnTo>
                    <a:cubicBezTo>
                      <a:pt x="432754" y="513381"/>
                      <a:pt x="430159" y="510843"/>
                      <a:pt x="427094" y="509073"/>
                    </a:cubicBezTo>
                    <a:lnTo>
                      <a:pt x="400462" y="493696"/>
                    </a:lnTo>
                    <a:cubicBezTo>
                      <a:pt x="397393" y="491925"/>
                      <a:pt x="393898" y="490950"/>
                      <a:pt x="390356" y="490876"/>
                    </a:cubicBezTo>
                    <a:lnTo>
                      <a:pt x="378801" y="490634"/>
                    </a:lnTo>
                    <a:cubicBezTo>
                      <a:pt x="377056" y="490597"/>
                      <a:pt x="375429" y="489634"/>
                      <a:pt x="374557" y="488124"/>
                    </a:cubicBezTo>
                    <a:cubicBezTo>
                      <a:pt x="374046" y="487238"/>
                      <a:pt x="369429" y="479242"/>
                      <a:pt x="368918" y="478356"/>
                    </a:cubicBezTo>
                    <a:cubicBezTo>
                      <a:pt x="368046" y="476846"/>
                      <a:pt x="368026" y="474957"/>
                      <a:pt x="368866" y="473427"/>
                    </a:cubicBezTo>
                    <a:lnTo>
                      <a:pt x="374434" y="463299"/>
                    </a:lnTo>
                    <a:cubicBezTo>
                      <a:pt x="376142" y="460193"/>
                      <a:pt x="377044" y="456677"/>
                      <a:pt x="377044" y="453134"/>
                    </a:cubicBezTo>
                    <a:cubicBezTo>
                      <a:pt x="377044" y="435127"/>
                      <a:pt x="377044" y="438731"/>
                      <a:pt x="377044" y="422384"/>
                    </a:cubicBezTo>
                    <a:cubicBezTo>
                      <a:pt x="377044" y="418841"/>
                      <a:pt x="376142" y="415327"/>
                      <a:pt x="374434" y="412219"/>
                    </a:cubicBezTo>
                    <a:lnTo>
                      <a:pt x="368866" y="402091"/>
                    </a:lnTo>
                    <a:cubicBezTo>
                      <a:pt x="368026" y="400563"/>
                      <a:pt x="368045" y="398674"/>
                      <a:pt x="368918" y="397162"/>
                    </a:cubicBezTo>
                    <a:lnTo>
                      <a:pt x="374557" y="387395"/>
                    </a:lnTo>
                    <a:cubicBezTo>
                      <a:pt x="375430" y="385885"/>
                      <a:pt x="377055" y="384922"/>
                      <a:pt x="378800" y="384886"/>
                    </a:cubicBezTo>
                    <a:lnTo>
                      <a:pt x="390356" y="384644"/>
                    </a:lnTo>
                    <a:cubicBezTo>
                      <a:pt x="393900" y="384570"/>
                      <a:pt x="397395" y="383594"/>
                      <a:pt x="400464" y="381821"/>
                    </a:cubicBezTo>
                    <a:lnTo>
                      <a:pt x="427095" y="366446"/>
                    </a:lnTo>
                    <a:cubicBezTo>
                      <a:pt x="430164" y="364674"/>
                      <a:pt x="432756" y="362135"/>
                      <a:pt x="434592" y="359102"/>
                    </a:cubicBezTo>
                    <a:lnTo>
                      <a:pt x="440579" y="349217"/>
                    </a:lnTo>
                    <a:cubicBezTo>
                      <a:pt x="441361" y="347927"/>
                      <a:pt x="442696" y="347060"/>
                      <a:pt x="444171" y="346848"/>
                    </a:cubicBezTo>
                    <a:cubicBezTo>
                      <a:pt x="459696" y="346734"/>
                      <a:pt x="447382" y="346834"/>
                      <a:pt x="456152" y="346798"/>
                    </a:cubicBezTo>
                    <a:cubicBezTo>
                      <a:pt x="457897" y="346798"/>
                      <a:pt x="459543" y="347725"/>
                      <a:pt x="460446" y="349217"/>
                    </a:cubicBezTo>
                    <a:lnTo>
                      <a:pt x="466432" y="359101"/>
                    </a:lnTo>
                    <a:cubicBezTo>
                      <a:pt x="468268" y="362133"/>
                      <a:pt x="470861" y="364673"/>
                      <a:pt x="473932" y="366448"/>
                    </a:cubicBezTo>
                    <a:cubicBezTo>
                      <a:pt x="478746" y="369227"/>
                      <a:pt x="493248" y="377601"/>
                      <a:pt x="500560" y="381822"/>
                    </a:cubicBezTo>
                    <a:cubicBezTo>
                      <a:pt x="503631" y="383594"/>
                      <a:pt x="507126" y="384570"/>
                      <a:pt x="510670" y="384645"/>
                    </a:cubicBezTo>
                    <a:lnTo>
                      <a:pt x="522226" y="384887"/>
                    </a:lnTo>
                    <a:cubicBezTo>
                      <a:pt x="523971" y="384923"/>
                      <a:pt x="525596" y="385886"/>
                      <a:pt x="526468" y="387396"/>
                    </a:cubicBezTo>
                    <a:lnTo>
                      <a:pt x="532108" y="397162"/>
                    </a:lnTo>
                    <a:cubicBezTo>
                      <a:pt x="532980" y="398675"/>
                      <a:pt x="533000" y="400563"/>
                      <a:pt x="532159" y="402092"/>
                    </a:cubicBezTo>
                    <a:lnTo>
                      <a:pt x="526592" y="412221"/>
                    </a:lnTo>
                    <a:cubicBezTo>
                      <a:pt x="526592" y="412222"/>
                      <a:pt x="526590" y="412222"/>
                      <a:pt x="526590" y="412223"/>
                    </a:cubicBezTo>
                    <a:cubicBezTo>
                      <a:pt x="524884" y="415328"/>
                      <a:pt x="523981" y="418843"/>
                      <a:pt x="523981" y="422385"/>
                    </a:cubicBezTo>
                    <a:lnTo>
                      <a:pt x="523981" y="453135"/>
                    </a:lnTo>
                    <a:cubicBezTo>
                      <a:pt x="523981" y="456679"/>
                      <a:pt x="524884" y="460194"/>
                      <a:pt x="526592" y="463300"/>
                    </a:cubicBezTo>
                    <a:lnTo>
                      <a:pt x="532161" y="473429"/>
                    </a:lnTo>
                    <a:cubicBezTo>
                      <a:pt x="533000" y="474957"/>
                      <a:pt x="532981" y="476845"/>
                      <a:pt x="532108" y="478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197;p63">
                <a:extLst>
                  <a:ext uri="{FF2B5EF4-FFF2-40B4-BE49-F238E27FC236}">
                    <a16:creationId xmlns:a16="http://schemas.microsoft.com/office/drawing/2014/main" id="{96FAC4B7-F8B5-870B-A884-78C1F33E1709}"/>
                  </a:ext>
                </a:extLst>
              </p:cNvPr>
              <p:cNvSpPr/>
              <p:nvPr/>
            </p:nvSpPr>
            <p:spPr>
              <a:xfrm>
                <a:off x="1597251" y="3788768"/>
                <a:ext cx="45067" cy="61159"/>
              </a:xfrm>
              <a:custGeom>
                <a:avLst/>
                <a:gdLst/>
                <a:ahLst/>
                <a:cxnLst/>
                <a:rect l="l" t="t" r="r" b="b"/>
                <a:pathLst>
                  <a:path w="61735" h="83780" extrusionOk="0">
                    <a:moveTo>
                      <a:pt x="0" y="43076"/>
                    </a:moveTo>
                    <a:cubicBezTo>
                      <a:pt x="0" y="47517"/>
                      <a:pt x="3599" y="51116"/>
                      <a:pt x="8040" y="51116"/>
                    </a:cubicBezTo>
                    <a:lnTo>
                      <a:pt x="15103" y="51116"/>
                    </a:lnTo>
                    <a:cubicBezTo>
                      <a:pt x="15471" y="55761"/>
                      <a:pt x="14756" y="57825"/>
                      <a:pt x="10465" y="63591"/>
                    </a:cubicBezTo>
                    <a:lnTo>
                      <a:pt x="5079" y="70362"/>
                    </a:lnTo>
                    <a:cubicBezTo>
                      <a:pt x="3167" y="72767"/>
                      <a:pt x="2791" y="76054"/>
                      <a:pt x="4115" y="78827"/>
                    </a:cubicBezTo>
                    <a:cubicBezTo>
                      <a:pt x="5439" y="81600"/>
                      <a:pt x="8228" y="83379"/>
                      <a:pt x="11301" y="83406"/>
                    </a:cubicBezTo>
                    <a:lnTo>
                      <a:pt x="53624" y="83781"/>
                    </a:lnTo>
                    <a:lnTo>
                      <a:pt x="53696" y="83781"/>
                    </a:lnTo>
                    <a:cubicBezTo>
                      <a:pt x="58103" y="83781"/>
                      <a:pt x="61695" y="80228"/>
                      <a:pt x="61735" y="75812"/>
                    </a:cubicBezTo>
                    <a:cubicBezTo>
                      <a:pt x="61774" y="71371"/>
                      <a:pt x="58206" y="67741"/>
                      <a:pt x="53766" y="67701"/>
                    </a:cubicBezTo>
                    <a:lnTo>
                      <a:pt x="27209" y="67466"/>
                    </a:lnTo>
                    <a:cubicBezTo>
                      <a:pt x="30380" y="62033"/>
                      <a:pt x="31474" y="57382"/>
                      <a:pt x="31193" y="51115"/>
                    </a:cubicBezTo>
                    <a:lnTo>
                      <a:pt x="37765" y="51115"/>
                    </a:lnTo>
                    <a:cubicBezTo>
                      <a:pt x="42206" y="51115"/>
                      <a:pt x="45805" y="47516"/>
                      <a:pt x="45805" y="43075"/>
                    </a:cubicBezTo>
                    <a:cubicBezTo>
                      <a:pt x="45805" y="38634"/>
                      <a:pt x="42206" y="35035"/>
                      <a:pt x="37765" y="35035"/>
                    </a:cubicBezTo>
                    <a:lnTo>
                      <a:pt x="27163" y="35035"/>
                    </a:lnTo>
                    <a:cubicBezTo>
                      <a:pt x="25305" y="31984"/>
                      <a:pt x="22807" y="26989"/>
                      <a:pt x="22824" y="23028"/>
                    </a:cubicBezTo>
                    <a:cubicBezTo>
                      <a:pt x="22824" y="23017"/>
                      <a:pt x="22824" y="23005"/>
                      <a:pt x="22824" y="22995"/>
                    </a:cubicBezTo>
                    <a:cubicBezTo>
                      <a:pt x="22824" y="22984"/>
                      <a:pt x="22824" y="22974"/>
                      <a:pt x="22824" y="22963"/>
                    </a:cubicBezTo>
                    <a:cubicBezTo>
                      <a:pt x="22817" y="21354"/>
                      <a:pt x="23170" y="19304"/>
                      <a:pt x="25973" y="17720"/>
                    </a:cubicBezTo>
                    <a:cubicBezTo>
                      <a:pt x="30149" y="15364"/>
                      <a:pt x="36403" y="15756"/>
                      <a:pt x="39405" y="17581"/>
                    </a:cubicBezTo>
                    <a:cubicBezTo>
                      <a:pt x="42124" y="19233"/>
                      <a:pt x="44225" y="21514"/>
                      <a:pt x="44758" y="23392"/>
                    </a:cubicBezTo>
                    <a:cubicBezTo>
                      <a:pt x="45970" y="27664"/>
                      <a:pt x="50413" y="30145"/>
                      <a:pt x="54688" y="28931"/>
                    </a:cubicBezTo>
                    <a:cubicBezTo>
                      <a:pt x="58959" y="27719"/>
                      <a:pt x="61439" y="23274"/>
                      <a:pt x="60227" y="19001"/>
                    </a:cubicBezTo>
                    <a:cubicBezTo>
                      <a:pt x="58574" y="13177"/>
                      <a:pt x="54029" y="7651"/>
                      <a:pt x="47758" y="3840"/>
                    </a:cubicBezTo>
                    <a:cubicBezTo>
                      <a:pt x="39413" y="-1234"/>
                      <a:pt x="26926" y="-1285"/>
                      <a:pt x="18067" y="3718"/>
                    </a:cubicBezTo>
                    <a:cubicBezTo>
                      <a:pt x="10867" y="7783"/>
                      <a:pt x="6745" y="14784"/>
                      <a:pt x="6745" y="22936"/>
                    </a:cubicBezTo>
                    <a:lnTo>
                      <a:pt x="6745" y="22957"/>
                    </a:lnTo>
                    <a:lnTo>
                      <a:pt x="6745" y="22988"/>
                    </a:lnTo>
                    <a:lnTo>
                      <a:pt x="6745" y="23020"/>
                    </a:lnTo>
                    <a:lnTo>
                      <a:pt x="6745" y="23044"/>
                    </a:lnTo>
                    <a:cubicBezTo>
                      <a:pt x="6742" y="27248"/>
                      <a:pt x="7821" y="31398"/>
                      <a:pt x="9236" y="35033"/>
                    </a:cubicBezTo>
                    <a:lnTo>
                      <a:pt x="8040" y="35033"/>
                    </a:lnTo>
                    <a:cubicBezTo>
                      <a:pt x="3599" y="35036"/>
                      <a:pt x="0" y="38635"/>
                      <a:pt x="0" y="430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" name="Google Shape;1198;p63">
              <a:extLst>
                <a:ext uri="{FF2B5EF4-FFF2-40B4-BE49-F238E27FC236}">
                  <a16:creationId xmlns:a16="http://schemas.microsoft.com/office/drawing/2014/main" id="{90D30BB8-CD23-F45C-5A99-D3699A1D62B5}"/>
                </a:ext>
              </a:extLst>
            </p:cNvPr>
            <p:cNvGrpSpPr/>
            <p:nvPr/>
          </p:nvGrpSpPr>
          <p:grpSpPr>
            <a:xfrm>
              <a:off x="3646729" y="3648098"/>
              <a:ext cx="209250" cy="374785"/>
              <a:chOff x="2474824" y="4248931"/>
              <a:chExt cx="223701" cy="400668"/>
            </a:xfrm>
          </p:grpSpPr>
          <p:sp>
            <p:nvSpPr>
              <p:cNvPr id="103" name="Google Shape;1199;p63">
                <a:extLst>
                  <a:ext uri="{FF2B5EF4-FFF2-40B4-BE49-F238E27FC236}">
                    <a16:creationId xmlns:a16="http://schemas.microsoft.com/office/drawing/2014/main" id="{0AB27237-30E9-D997-EA05-923C41778821}"/>
                  </a:ext>
                </a:extLst>
              </p:cNvPr>
              <p:cNvSpPr/>
              <p:nvPr/>
            </p:nvSpPr>
            <p:spPr>
              <a:xfrm>
                <a:off x="2474824" y="4248931"/>
                <a:ext cx="223701" cy="400668"/>
              </a:xfrm>
              <a:custGeom>
                <a:avLst/>
                <a:gdLst/>
                <a:ahLst/>
                <a:cxnLst/>
                <a:rect l="l" t="t" r="r" b="b"/>
                <a:pathLst>
                  <a:path w="306440" h="548860" extrusionOk="0">
                    <a:moveTo>
                      <a:pt x="299473" y="449743"/>
                    </a:moveTo>
                    <a:cubicBezTo>
                      <a:pt x="299241" y="449322"/>
                      <a:pt x="299120" y="448848"/>
                      <a:pt x="299120" y="448371"/>
                    </a:cubicBezTo>
                    <a:lnTo>
                      <a:pt x="299120" y="422737"/>
                    </a:lnTo>
                    <a:cubicBezTo>
                      <a:pt x="299120" y="422260"/>
                      <a:pt x="299241" y="421785"/>
                      <a:pt x="299473" y="421366"/>
                    </a:cubicBezTo>
                    <a:lnTo>
                      <a:pt x="304116" y="412921"/>
                    </a:lnTo>
                    <a:cubicBezTo>
                      <a:pt x="307283" y="407154"/>
                      <a:pt x="307209" y="400034"/>
                      <a:pt x="303919" y="394340"/>
                    </a:cubicBezTo>
                    <a:lnTo>
                      <a:pt x="299218" y="386197"/>
                    </a:lnTo>
                    <a:cubicBezTo>
                      <a:pt x="295929" y="380500"/>
                      <a:pt x="289799" y="376875"/>
                      <a:pt x="283222" y="376738"/>
                    </a:cubicBezTo>
                    <a:lnTo>
                      <a:pt x="273591" y="376536"/>
                    </a:lnTo>
                    <a:cubicBezTo>
                      <a:pt x="273111" y="376525"/>
                      <a:pt x="272640" y="376394"/>
                      <a:pt x="272226" y="376156"/>
                    </a:cubicBezTo>
                    <a:lnTo>
                      <a:pt x="250027" y="363339"/>
                    </a:lnTo>
                    <a:cubicBezTo>
                      <a:pt x="249611" y="363099"/>
                      <a:pt x="249262" y="362757"/>
                      <a:pt x="249014" y="362348"/>
                    </a:cubicBezTo>
                    <a:lnTo>
                      <a:pt x="244022" y="354104"/>
                    </a:lnTo>
                    <a:cubicBezTo>
                      <a:pt x="241114" y="349303"/>
                      <a:pt x="236171" y="346055"/>
                      <a:pt x="230696" y="345205"/>
                    </a:cubicBezTo>
                    <a:cubicBezTo>
                      <a:pt x="226251" y="300902"/>
                      <a:pt x="191244" y="266011"/>
                      <a:pt x="147494" y="261162"/>
                    </a:cubicBezTo>
                    <a:lnTo>
                      <a:pt x="147494" y="229204"/>
                    </a:lnTo>
                    <a:cubicBezTo>
                      <a:pt x="151206" y="227329"/>
                      <a:pt x="154772" y="225115"/>
                      <a:pt x="158162" y="222572"/>
                    </a:cubicBezTo>
                    <a:cubicBezTo>
                      <a:pt x="161713" y="219908"/>
                      <a:pt x="162433" y="214868"/>
                      <a:pt x="159768" y="211316"/>
                    </a:cubicBezTo>
                    <a:cubicBezTo>
                      <a:pt x="157103" y="207765"/>
                      <a:pt x="152062" y="207044"/>
                      <a:pt x="148512" y="209711"/>
                    </a:cubicBezTo>
                    <a:cubicBezTo>
                      <a:pt x="138954" y="216881"/>
                      <a:pt x="127568" y="220673"/>
                      <a:pt x="115585" y="220673"/>
                    </a:cubicBezTo>
                    <a:cubicBezTo>
                      <a:pt x="85301" y="220673"/>
                      <a:pt x="60663" y="196035"/>
                      <a:pt x="60663" y="165750"/>
                    </a:cubicBezTo>
                    <a:lnTo>
                      <a:pt x="60663" y="97593"/>
                    </a:lnTo>
                    <a:cubicBezTo>
                      <a:pt x="83558" y="108056"/>
                      <a:pt x="114520" y="105406"/>
                      <a:pt x="131048" y="96216"/>
                    </a:cubicBezTo>
                    <a:cubicBezTo>
                      <a:pt x="138684" y="99930"/>
                      <a:pt x="147016" y="101840"/>
                      <a:pt x="155019" y="101686"/>
                    </a:cubicBezTo>
                    <a:cubicBezTo>
                      <a:pt x="160551" y="101571"/>
                      <a:pt x="165755" y="100476"/>
                      <a:pt x="170509" y="98453"/>
                    </a:cubicBezTo>
                    <a:lnTo>
                      <a:pt x="170508" y="165750"/>
                    </a:lnTo>
                    <a:cubicBezTo>
                      <a:pt x="170508" y="173370"/>
                      <a:pt x="168967" y="180758"/>
                      <a:pt x="165930" y="187709"/>
                    </a:cubicBezTo>
                    <a:cubicBezTo>
                      <a:pt x="164152" y="191778"/>
                      <a:pt x="166009" y="196518"/>
                      <a:pt x="170078" y="198296"/>
                    </a:cubicBezTo>
                    <a:cubicBezTo>
                      <a:pt x="174146" y="200071"/>
                      <a:pt x="178887" y="198217"/>
                      <a:pt x="180665" y="194147"/>
                    </a:cubicBezTo>
                    <a:cubicBezTo>
                      <a:pt x="184141" y="186191"/>
                      <a:pt x="186101" y="177796"/>
                      <a:pt x="186507" y="169148"/>
                    </a:cubicBezTo>
                    <a:lnTo>
                      <a:pt x="188537" y="169148"/>
                    </a:lnTo>
                    <a:cubicBezTo>
                      <a:pt x="205186" y="169148"/>
                      <a:pt x="218731" y="155603"/>
                      <a:pt x="218731" y="138954"/>
                    </a:cubicBezTo>
                    <a:lnTo>
                      <a:pt x="218731" y="33174"/>
                    </a:lnTo>
                    <a:cubicBezTo>
                      <a:pt x="218733" y="14882"/>
                      <a:pt x="203850" y="0"/>
                      <a:pt x="185557" y="0"/>
                    </a:cubicBezTo>
                    <a:lnTo>
                      <a:pt x="171341" y="0"/>
                    </a:lnTo>
                    <a:cubicBezTo>
                      <a:pt x="166900" y="0"/>
                      <a:pt x="163301" y="3599"/>
                      <a:pt x="163301" y="8040"/>
                    </a:cubicBezTo>
                    <a:cubicBezTo>
                      <a:pt x="163301" y="12481"/>
                      <a:pt x="166900" y="16080"/>
                      <a:pt x="171341" y="16080"/>
                    </a:cubicBezTo>
                    <a:lnTo>
                      <a:pt x="185557" y="16080"/>
                    </a:lnTo>
                    <a:cubicBezTo>
                      <a:pt x="194983" y="16080"/>
                      <a:pt x="202652" y="23748"/>
                      <a:pt x="202652" y="33174"/>
                    </a:cubicBezTo>
                    <a:lnTo>
                      <a:pt x="202652" y="138951"/>
                    </a:lnTo>
                    <a:cubicBezTo>
                      <a:pt x="202652" y="146733"/>
                      <a:pt x="196320" y="153064"/>
                      <a:pt x="188537" y="153064"/>
                    </a:cubicBezTo>
                    <a:lnTo>
                      <a:pt x="186588" y="153064"/>
                    </a:lnTo>
                    <a:lnTo>
                      <a:pt x="186589" y="82987"/>
                    </a:lnTo>
                    <a:cubicBezTo>
                      <a:pt x="186589" y="79660"/>
                      <a:pt x="184538" y="76674"/>
                      <a:pt x="181431" y="75482"/>
                    </a:cubicBezTo>
                    <a:cubicBezTo>
                      <a:pt x="178319" y="74285"/>
                      <a:pt x="174802" y="75134"/>
                      <a:pt x="172575" y="77605"/>
                    </a:cubicBezTo>
                    <a:cubicBezTo>
                      <a:pt x="160959" y="90495"/>
                      <a:pt x="143394" y="85171"/>
                      <a:pt x="134847" y="79991"/>
                    </a:cubicBezTo>
                    <a:cubicBezTo>
                      <a:pt x="131987" y="78259"/>
                      <a:pt x="128352" y="78476"/>
                      <a:pt x="125719" y="80541"/>
                    </a:cubicBezTo>
                    <a:cubicBezTo>
                      <a:pt x="112969" y="90539"/>
                      <a:pt x="75426" y="92528"/>
                      <a:pt x="57968" y="76983"/>
                    </a:cubicBezTo>
                    <a:cubicBezTo>
                      <a:pt x="55602" y="74878"/>
                      <a:pt x="52220" y="74356"/>
                      <a:pt x="49331" y="75653"/>
                    </a:cubicBezTo>
                    <a:cubicBezTo>
                      <a:pt x="46441" y="76949"/>
                      <a:pt x="44581" y="79822"/>
                      <a:pt x="44581" y="82988"/>
                    </a:cubicBezTo>
                    <a:lnTo>
                      <a:pt x="44581" y="153065"/>
                    </a:lnTo>
                    <a:lnTo>
                      <a:pt x="42632" y="153065"/>
                    </a:lnTo>
                    <a:cubicBezTo>
                      <a:pt x="34849" y="153065"/>
                      <a:pt x="28518" y="146734"/>
                      <a:pt x="28518" y="138952"/>
                    </a:cubicBezTo>
                    <a:lnTo>
                      <a:pt x="28518" y="33174"/>
                    </a:lnTo>
                    <a:cubicBezTo>
                      <a:pt x="28518" y="23748"/>
                      <a:pt x="36186" y="16080"/>
                      <a:pt x="45612" y="16080"/>
                    </a:cubicBezTo>
                    <a:lnTo>
                      <a:pt x="51965" y="16080"/>
                    </a:lnTo>
                    <a:cubicBezTo>
                      <a:pt x="54530" y="16080"/>
                      <a:pt x="57042" y="16964"/>
                      <a:pt x="59041" y="18570"/>
                    </a:cubicBezTo>
                    <a:lnTo>
                      <a:pt x="61109" y="20234"/>
                    </a:lnTo>
                    <a:cubicBezTo>
                      <a:pt x="71738" y="28777"/>
                      <a:pt x="86738" y="28280"/>
                      <a:pt x="96781" y="19056"/>
                    </a:cubicBezTo>
                    <a:cubicBezTo>
                      <a:pt x="98868" y="17137"/>
                      <a:pt x="101582" y="16080"/>
                      <a:pt x="104420" y="16080"/>
                    </a:cubicBezTo>
                    <a:lnTo>
                      <a:pt x="139194" y="16080"/>
                    </a:lnTo>
                    <a:cubicBezTo>
                      <a:pt x="143635" y="16080"/>
                      <a:pt x="147234" y="12481"/>
                      <a:pt x="147234" y="8040"/>
                    </a:cubicBezTo>
                    <a:cubicBezTo>
                      <a:pt x="147234" y="3599"/>
                      <a:pt x="143635" y="0"/>
                      <a:pt x="139194" y="0"/>
                    </a:cubicBezTo>
                    <a:lnTo>
                      <a:pt x="104420" y="0"/>
                    </a:lnTo>
                    <a:cubicBezTo>
                      <a:pt x="97541" y="0"/>
                      <a:pt x="90963" y="2563"/>
                      <a:pt x="85901" y="7216"/>
                    </a:cubicBezTo>
                    <a:cubicBezTo>
                      <a:pt x="81759" y="11020"/>
                      <a:pt x="75570" y="11226"/>
                      <a:pt x="71184" y="7701"/>
                    </a:cubicBezTo>
                    <a:lnTo>
                      <a:pt x="69116" y="6039"/>
                    </a:lnTo>
                    <a:cubicBezTo>
                      <a:pt x="64273" y="2145"/>
                      <a:pt x="58182" y="0"/>
                      <a:pt x="51966" y="0"/>
                    </a:cubicBezTo>
                    <a:lnTo>
                      <a:pt x="45613" y="0"/>
                    </a:lnTo>
                    <a:cubicBezTo>
                      <a:pt x="27322" y="0"/>
                      <a:pt x="12439" y="14882"/>
                      <a:pt x="12439" y="33174"/>
                    </a:cubicBezTo>
                    <a:lnTo>
                      <a:pt x="12439" y="138951"/>
                    </a:lnTo>
                    <a:cubicBezTo>
                      <a:pt x="12439" y="155600"/>
                      <a:pt x="25984" y="169144"/>
                      <a:pt x="42633" y="169144"/>
                    </a:cubicBezTo>
                    <a:lnTo>
                      <a:pt x="44663" y="169144"/>
                    </a:lnTo>
                    <a:cubicBezTo>
                      <a:pt x="45906" y="195386"/>
                      <a:pt x="61461" y="217945"/>
                      <a:pt x="83678" y="229168"/>
                    </a:cubicBezTo>
                    <a:lnTo>
                      <a:pt x="83678" y="261162"/>
                    </a:lnTo>
                    <a:cubicBezTo>
                      <a:pt x="36674" y="266384"/>
                      <a:pt x="0" y="306352"/>
                      <a:pt x="0" y="354725"/>
                    </a:cubicBezTo>
                    <a:lnTo>
                      <a:pt x="0" y="531676"/>
                    </a:lnTo>
                    <a:cubicBezTo>
                      <a:pt x="0" y="541151"/>
                      <a:pt x="7709" y="548860"/>
                      <a:pt x="17185" y="548860"/>
                    </a:cubicBezTo>
                    <a:lnTo>
                      <a:pt x="49483" y="548860"/>
                    </a:lnTo>
                    <a:cubicBezTo>
                      <a:pt x="53924" y="548860"/>
                      <a:pt x="57523" y="545261"/>
                      <a:pt x="57523" y="540820"/>
                    </a:cubicBezTo>
                    <a:cubicBezTo>
                      <a:pt x="57523" y="536379"/>
                      <a:pt x="53924" y="532780"/>
                      <a:pt x="49483" y="532780"/>
                    </a:cubicBezTo>
                    <a:lnTo>
                      <a:pt x="17185" y="532780"/>
                    </a:lnTo>
                    <a:cubicBezTo>
                      <a:pt x="16576" y="532780"/>
                      <a:pt x="16080" y="532285"/>
                      <a:pt x="16080" y="531676"/>
                    </a:cubicBezTo>
                    <a:lnTo>
                      <a:pt x="16080" y="354724"/>
                    </a:lnTo>
                    <a:cubicBezTo>
                      <a:pt x="16080" y="314583"/>
                      <a:pt x="46538" y="281419"/>
                      <a:pt x="85558" y="277131"/>
                    </a:cubicBezTo>
                    <a:lnTo>
                      <a:pt x="94703" y="305888"/>
                    </a:lnTo>
                    <a:lnTo>
                      <a:pt x="92539" y="305888"/>
                    </a:lnTo>
                    <a:cubicBezTo>
                      <a:pt x="88097" y="305888"/>
                      <a:pt x="84499" y="309486"/>
                      <a:pt x="84499" y="313928"/>
                    </a:cubicBezTo>
                    <a:lnTo>
                      <a:pt x="84499" y="376197"/>
                    </a:lnTo>
                    <a:cubicBezTo>
                      <a:pt x="84499" y="380639"/>
                      <a:pt x="88097" y="384237"/>
                      <a:pt x="92539" y="384237"/>
                    </a:cubicBezTo>
                    <a:lnTo>
                      <a:pt x="138632" y="384237"/>
                    </a:lnTo>
                    <a:cubicBezTo>
                      <a:pt x="143073" y="384237"/>
                      <a:pt x="146672" y="380639"/>
                      <a:pt x="146672" y="376197"/>
                    </a:cubicBezTo>
                    <a:lnTo>
                      <a:pt x="146672" y="313928"/>
                    </a:lnTo>
                    <a:cubicBezTo>
                      <a:pt x="146672" y="309486"/>
                      <a:pt x="143073" y="305888"/>
                      <a:pt x="138632" y="305888"/>
                    </a:cubicBezTo>
                    <a:lnTo>
                      <a:pt x="136469" y="305888"/>
                    </a:lnTo>
                    <a:lnTo>
                      <a:pt x="145614" y="277130"/>
                    </a:lnTo>
                    <a:cubicBezTo>
                      <a:pt x="181464" y="281059"/>
                      <a:pt x="210254" y="309310"/>
                      <a:pt x="214541" y="345392"/>
                    </a:cubicBezTo>
                    <a:cubicBezTo>
                      <a:pt x="209479" y="346468"/>
                      <a:pt x="204967" y="349603"/>
                      <a:pt x="202240" y="354104"/>
                    </a:cubicBezTo>
                    <a:lnTo>
                      <a:pt x="197248" y="362346"/>
                    </a:lnTo>
                    <a:cubicBezTo>
                      <a:pt x="197001" y="362755"/>
                      <a:pt x="196651" y="363097"/>
                      <a:pt x="196237" y="363337"/>
                    </a:cubicBezTo>
                    <a:lnTo>
                      <a:pt x="174039" y="376152"/>
                    </a:lnTo>
                    <a:cubicBezTo>
                      <a:pt x="173624" y="376393"/>
                      <a:pt x="173151" y="376524"/>
                      <a:pt x="172673" y="376534"/>
                    </a:cubicBezTo>
                    <a:lnTo>
                      <a:pt x="163041" y="376736"/>
                    </a:lnTo>
                    <a:cubicBezTo>
                      <a:pt x="156464" y="376873"/>
                      <a:pt x="150334" y="380498"/>
                      <a:pt x="147045" y="386195"/>
                    </a:cubicBezTo>
                    <a:lnTo>
                      <a:pt x="142343" y="394337"/>
                    </a:lnTo>
                    <a:cubicBezTo>
                      <a:pt x="139055" y="400032"/>
                      <a:pt x="138980" y="407152"/>
                      <a:pt x="142148" y="412920"/>
                    </a:cubicBezTo>
                    <a:lnTo>
                      <a:pt x="146790" y="421364"/>
                    </a:lnTo>
                    <a:cubicBezTo>
                      <a:pt x="147022" y="421784"/>
                      <a:pt x="147143" y="422258"/>
                      <a:pt x="147143" y="422735"/>
                    </a:cubicBezTo>
                    <a:lnTo>
                      <a:pt x="147143" y="448369"/>
                    </a:lnTo>
                    <a:cubicBezTo>
                      <a:pt x="147143" y="448846"/>
                      <a:pt x="147022" y="449321"/>
                      <a:pt x="146790" y="449740"/>
                    </a:cubicBezTo>
                    <a:lnTo>
                      <a:pt x="142147" y="458186"/>
                    </a:lnTo>
                    <a:cubicBezTo>
                      <a:pt x="138980" y="463952"/>
                      <a:pt x="139053" y="471072"/>
                      <a:pt x="142343" y="476766"/>
                    </a:cubicBezTo>
                    <a:lnTo>
                      <a:pt x="147045" y="484911"/>
                    </a:lnTo>
                    <a:cubicBezTo>
                      <a:pt x="150335" y="490607"/>
                      <a:pt x="156464" y="494231"/>
                      <a:pt x="163040" y="494369"/>
                    </a:cubicBezTo>
                    <a:lnTo>
                      <a:pt x="172672" y="494570"/>
                    </a:lnTo>
                    <a:cubicBezTo>
                      <a:pt x="173151" y="494581"/>
                      <a:pt x="173625" y="494713"/>
                      <a:pt x="174038" y="494951"/>
                    </a:cubicBezTo>
                    <a:lnTo>
                      <a:pt x="196240" y="507771"/>
                    </a:lnTo>
                    <a:cubicBezTo>
                      <a:pt x="196653" y="508009"/>
                      <a:pt x="197001" y="508349"/>
                      <a:pt x="197249" y="508759"/>
                    </a:cubicBezTo>
                    <a:lnTo>
                      <a:pt x="202240" y="517001"/>
                    </a:lnTo>
                    <a:cubicBezTo>
                      <a:pt x="205064" y="521662"/>
                      <a:pt x="209806" y="524861"/>
                      <a:pt x="215091" y="525822"/>
                    </a:cubicBezTo>
                    <a:lnTo>
                      <a:pt x="215091" y="531673"/>
                    </a:lnTo>
                    <a:cubicBezTo>
                      <a:pt x="215091" y="532282"/>
                      <a:pt x="214596" y="532777"/>
                      <a:pt x="213987" y="532777"/>
                    </a:cubicBezTo>
                    <a:lnTo>
                      <a:pt x="81629" y="532777"/>
                    </a:lnTo>
                    <a:cubicBezTo>
                      <a:pt x="77188" y="532777"/>
                      <a:pt x="73589" y="536376"/>
                      <a:pt x="73589" y="540817"/>
                    </a:cubicBezTo>
                    <a:cubicBezTo>
                      <a:pt x="73589" y="545258"/>
                      <a:pt x="77188" y="548857"/>
                      <a:pt x="81629" y="548857"/>
                    </a:cubicBezTo>
                    <a:lnTo>
                      <a:pt x="213987" y="548857"/>
                    </a:lnTo>
                    <a:cubicBezTo>
                      <a:pt x="223462" y="548857"/>
                      <a:pt x="231171" y="541148"/>
                      <a:pt x="231171" y="531673"/>
                    </a:cubicBezTo>
                    <a:lnTo>
                      <a:pt x="231171" y="525822"/>
                    </a:lnTo>
                    <a:cubicBezTo>
                      <a:pt x="236456" y="524862"/>
                      <a:pt x="241198" y="521664"/>
                      <a:pt x="244022" y="517000"/>
                    </a:cubicBezTo>
                    <a:lnTo>
                      <a:pt x="249015" y="508757"/>
                    </a:lnTo>
                    <a:cubicBezTo>
                      <a:pt x="249261" y="508349"/>
                      <a:pt x="249610" y="508009"/>
                      <a:pt x="250025" y="507768"/>
                    </a:cubicBezTo>
                    <a:lnTo>
                      <a:pt x="272226" y="494951"/>
                    </a:lnTo>
                    <a:cubicBezTo>
                      <a:pt x="272640" y="494712"/>
                      <a:pt x="273110" y="494580"/>
                      <a:pt x="273589" y="494570"/>
                    </a:cubicBezTo>
                    <a:lnTo>
                      <a:pt x="283220" y="494369"/>
                    </a:lnTo>
                    <a:cubicBezTo>
                      <a:pt x="289798" y="494231"/>
                      <a:pt x="295927" y="490607"/>
                      <a:pt x="299217" y="484910"/>
                    </a:cubicBezTo>
                    <a:lnTo>
                      <a:pt x="303918" y="476767"/>
                    </a:lnTo>
                    <a:cubicBezTo>
                      <a:pt x="307207" y="471072"/>
                      <a:pt x="307282" y="463952"/>
                      <a:pt x="304113" y="458184"/>
                    </a:cubicBezTo>
                    <a:close/>
                    <a:moveTo>
                      <a:pt x="115585" y="236751"/>
                    </a:moveTo>
                    <a:cubicBezTo>
                      <a:pt x="120978" y="236751"/>
                      <a:pt x="126275" y="236156"/>
                      <a:pt x="131414" y="234990"/>
                    </a:cubicBezTo>
                    <a:lnTo>
                      <a:pt x="131414" y="260369"/>
                    </a:lnTo>
                    <a:lnTo>
                      <a:pt x="99757" y="260369"/>
                    </a:lnTo>
                    <a:lnTo>
                      <a:pt x="99757" y="234971"/>
                    </a:lnTo>
                    <a:cubicBezTo>
                      <a:pt x="104848" y="236135"/>
                      <a:pt x="110146" y="236751"/>
                      <a:pt x="115585" y="236751"/>
                    </a:cubicBezTo>
                    <a:close/>
                    <a:moveTo>
                      <a:pt x="130592" y="368159"/>
                    </a:moveTo>
                    <a:lnTo>
                      <a:pt x="100579" y="368159"/>
                    </a:lnTo>
                    <a:lnTo>
                      <a:pt x="100579" y="321969"/>
                    </a:lnTo>
                    <a:lnTo>
                      <a:pt x="130592" y="321969"/>
                    </a:lnTo>
                    <a:close/>
                    <a:moveTo>
                      <a:pt x="111577" y="305889"/>
                    </a:moveTo>
                    <a:lnTo>
                      <a:pt x="102282" y="276663"/>
                    </a:lnTo>
                    <a:lnTo>
                      <a:pt x="128890" y="276663"/>
                    </a:lnTo>
                    <a:lnTo>
                      <a:pt x="119595" y="305889"/>
                    </a:lnTo>
                    <a:close/>
                    <a:moveTo>
                      <a:pt x="285381" y="457490"/>
                    </a:moveTo>
                    <a:lnTo>
                      <a:pt x="290022" y="465933"/>
                    </a:lnTo>
                    <a:cubicBezTo>
                      <a:pt x="290499" y="466801"/>
                      <a:pt x="290490" y="467872"/>
                      <a:pt x="289994" y="468729"/>
                    </a:cubicBezTo>
                    <a:lnTo>
                      <a:pt x="285293" y="476871"/>
                    </a:lnTo>
                    <a:cubicBezTo>
                      <a:pt x="284798" y="477729"/>
                      <a:pt x="283876" y="478275"/>
                      <a:pt x="282886" y="478295"/>
                    </a:cubicBezTo>
                    <a:lnTo>
                      <a:pt x="273252" y="478497"/>
                    </a:lnTo>
                    <a:cubicBezTo>
                      <a:pt x="270072" y="478563"/>
                      <a:pt x="266937" y="479439"/>
                      <a:pt x="264186" y="481028"/>
                    </a:cubicBezTo>
                    <a:lnTo>
                      <a:pt x="241989" y="493843"/>
                    </a:lnTo>
                    <a:cubicBezTo>
                      <a:pt x="239233" y="495433"/>
                      <a:pt x="236905" y="497712"/>
                      <a:pt x="235260" y="500432"/>
                    </a:cubicBezTo>
                    <a:lnTo>
                      <a:pt x="230269" y="508673"/>
                    </a:lnTo>
                    <a:cubicBezTo>
                      <a:pt x="229756" y="509520"/>
                      <a:pt x="228823" y="510045"/>
                      <a:pt x="227834" y="510045"/>
                    </a:cubicBezTo>
                    <a:lnTo>
                      <a:pt x="218431" y="510045"/>
                    </a:lnTo>
                    <a:cubicBezTo>
                      <a:pt x="217441" y="510045"/>
                      <a:pt x="216508" y="509520"/>
                      <a:pt x="215996" y="508674"/>
                    </a:cubicBezTo>
                    <a:lnTo>
                      <a:pt x="211007" y="500434"/>
                    </a:lnTo>
                    <a:cubicBezTo>
                      <a:pt x="209360" y="497712"/>
                      <a:pt x="207032" y="495433"/>
                      <a:pt x="204279" y="493845"/>
                    </a:cubicBezTo>
                    <a:lnTo>
                      <a:pt x="182079" y="481026"/>
                    </a:lnTo>
                    <a:cubicBezTo>
                      <a:pt x="179326" y="479439"/>
                      <a:pt x="176192" y="478563"/>
                      <a:pt x="173012" y="478497"/>
                    </a:cubicBezTo>
                    <a:lnTo>
                      <a:pt x="163378" y="478295"/>
                    </a:lnTo>
                    <a:cubicBezTo>
                      <a:pt x="162389" y="478274"/>
                      <a:pt x="161467" y="477729"/>
                      <a:pt x="160972" y="476873"/>
                    </a:cubicBezTo>
                    <a:lnTo>
                      <a:pt x="156271" y="468728"/>
                    </a:lnTo>
                    <a:cubicBezTo>
                      <a:pt x="155775" y="467871"/>
                      <a:pt x="155765" y="466800"/>
                      <a:pt x="156242" y="465934"/>
                    </a:cubicBezTo>
                    <a:lnTo>
                      <a:pt x="160884" y="457490"/>
                    </a:lnTo>
                    <a:cubicBezTo>
                      <a:pt x="162415" y="454703"/>
                      <a:pt x="163226" y="451550"/>
                      <a:pt x="163226" y="448371"/>
                    </a:cubicBezTo>
                    <a:lnTo>
                      <a:pt x="163226" y="422737"/>
                    </a:lnTo>
                    <a:cubicBezTo>
                      <a:pt x="163226" y="419558"/>
                      <a:pt x="162415" y="416406"/>
                      <a:pt x="160884" y="413619"/>
                    </a:cubicBezTo>
                    <a:lnTo>
                      <a:pt x="156243" y="405176"/>
                    </a:lnTo>
                    <a:cubicBezTo>
                      <a:pt x="155766" y="404307"/>
                      <a:pt x="155775" y="403236"/>
                      <a:pt x="156271" y="402380"/>
                    </a:cubicBezTo>
                    <a:lnTo>
                      <a:pt x="160972" y="394237"/>
                    </a:lnTo>
                    <a:cubicBezTo>
                      <a:pt x="161468" y="393379"/>
                      <a:pt x="162390" y="392834"/>
                      <a:pt x="163379" y="392813"/>
                    </a:cubicBezTo>
                    <a:lnTo>
                      <a:pt x="173013" y="392612"/>
                    </a:lnTo>
                    <a:cubicBezTo>
                      <a:pt x="176192" y="392545"/>
                      <a:pt x="179326" y="391670"/>
                      <a:pt x="182080" y="390081"/>
                    </a:cubicBezTo>
                    <a:lnTo>
                      <a:pt x="204280" y="377264"/>
                    </a:lnTo>
                    <a:cubicBezTo>
                      <a:pt x="207033" y="375674"/>
                      <a:pt x="209359" y="373396"/>
                      <a:pt x="211005" y="370677"/>
                    </a:cubicBezTo>
                    <a:lnTo>
                      <a:pt x="215995" y="362435"/>
                    </a:lnTo>
                    <a:cubicBezTo>
                      <a:pt x="216508" y="361588"/>
                      <a:pt x="217443" y="361062"/>
                      <a:pt x="218431" y="361062"/>
                    </a:cubicBezTo>
                    <a:lnTo>
                      <a:pt x="227834" y="361062"/>
                    </a:lnTo>
                    <a:cubicBezTo>
                      <a:pt x="228823" y="361062"/>
                      <a:pt x="229757" y="361588"/>
                      <a:pt x="230269" y="362433"/>
                    </a:cubicBezTo>
                    <a:lnTo>
                      <a:pt x="235259" y="370676"/>
                    </a:lnTo>
                    <a:cubicBezTo>
                      <a:pt x="236906" y="373394"/>
                      <a:pt x="239232" y="375672"/>
                      <a:pt x="241986" y="377263"/>
                    </a:cubicBezTo>
                    <a:lnTo>
                      <a:pt x="264185" y="390080"/>
                    </a:lnTo>
                    <a:cubicBezTo>
                      <a:pt x="266937" y="391668"/>
                      <a:pt x="270072" y="392544"/>
                      <a:pt x="273253" y="392611"/>
                    </a:cubicBezTo>
                    <a:lnTo>
                      <a:pt x="282887" y="392812"/>
                    </a:lnTo>
                    <a:cubicBezTo>
                      <a:pt x="283875" y="392834"/>
                      <a:pt x="284797" y="393378"/>
                      <a:pt x="285293" y="394236"/>
                    </a:cubicBezTo>
                    <a:lnTo>
                      <a:pt x="289994" y="402380"/>
                    </a:lnTo>
                    <a:cubicBezTo>
                      <a:pt x="290490" y="403236"/>
                      <a:pt x="290500" y="404307"/>
                      <a:pt x="290023" y="405173"/>
                    </a:cubicBezTo>
                    <a:lnTo>
                      <a:pt x="285381" y="413617"/>
                    </a:lnTo>
                    <a:cubicBezTo>
                      <a:pt x="283849" y="416405"/>
                      <a:pt x="283039" y="419557"/>
                      <a:pt x="283039" y="422736"/>
                    </a:cubicBezTo>
                    <a:lnTo>
                      <a:pt x="283039" y="448370"/>
                    </a:lnTo>
                    <a:cubicBezTo>
                      <a:pt x="283040" y="451550"/>
                      <a:pt x="283851" y="454703"/>
                      <a:pt x="285381" y="4574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200;p63">
                <a:extLst>
                  <a:ext uri="{FF2B5EF4-FFF2-40B4-BE49-F238E27FC236}">
                    <a16:creationId xmlns:a16="http://schemas.microsoft.com/office/drawing/2014/main" id="{675947AF-3E0D-92CC-EA82-72012B6DFEFE}"/>
                  </a:ext>
                </a:extLst>
              </p:cNvPr>
              <p:cNvSpPr/>
              <p:nvPr/>
            </p:nvSpPr>
            <p:spPr>
              <a:xfrm>
                <a:off x="2607990" y="4536917"/>
                <a:ext cx="59002" cy="58999"/>
              </a:xfrm>
              <a:custGeom>
                <a:avLst/>
                <a:gdLst/>
                <a:ahLst/>
                <a:cxnLst/>
                <a:rect l="l" t="t" r="r" b="b"/>
                <a:pathLst>
                  <a:path w="80825" h="80821" extrusionOk="0">
                    <a:moveTo>
                      <a:pt x="37803" y="81"/>
                    </a:moveTo>
                    <a:cubicBezTo>
                      <a:pt x="17579" y="1358"/>
                      <a:pt x="1363" y="17574"/>
                      <a:pt x="83" y="37801"/>
                    </a:cubicBezTo>
                    <a:cubicBezTo>
                      <a:pt x="-1454" y="62132"/>
                      <a:pt x="18621" y="82263"/>
                      <a:pt x="43023" y="80740"/>
                    </a:cubicBezTo>
                    <a:cubicBezTo>
                      <a:pt x="63247" y="79463"/>
                      <a:pt x="79463" y="63247"/>
                      <a:pt x="80743" y="43020"/>
                    </a:cubicBezTo>
                    <a:cubicBezTo>
                      <a:pt x="82279" y="18710"/>
                      <a:pt x="62220" y="-1443"/>
                      <a:pt x="37803" y="81"/>
                    </a:cubicBezTo>
                    <a:close/>
                    <a:moveTo>
                      <a:pt x="64694" y="42005"/>
                    </a:moveTo>
                    <a:cubicBezTo>
                      <a:pt x="63925" y="54170"/>
                      <a:pt x="54173" y="63922"/>
                      <a:pt x="42009" y="64690"/>
                    </a:cubicBezTo>
                    <a:cubicBezTo>
                      <a:pt x="42009" y="64690"/>
                      <a:pt x="42009" y="64690"/>
                      <a:pt x="42008" y="64690"/>
                    </a:cubicBezTo>
                    <a:cubicBezTo>
                      <a:pt x="27353" y="65636"/>
                      <a:pt x="15202" y="53532"/>
                      <a:pt x="16132" y="38814"/>
                    </a:cubicBezTo>
                    <a:cubicBezTo>
                      <a:pt x="16900" y="26649"/>
                      <a:pt x="26652" y="16897"/>
                      <a:pt x="38816" y="16129"/>
                    </a:cubicBezTo>
                    <a:cubicBezTo>
                      <a:pt x="53471" y="15182"/>
                      <a:pt x="65624" y="27286"/>
                      <a:pt x="64694" y="420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" name="Google Shape;1201;p63">
              <a:extLst>
                <a:ext uri="{FF2B5EF4-FFF2-40B4-BE49-F238E27FC236}">
                  <a16:creationId xmlns:a16="http://schemas.microsoft.com/office/drawing/2014/main" id="{F4F7C92B-5B9C-6A59-9D66-8F02E7BC24B9}"/>
                </a:ext>
              </a:extLst>
            </p:cNvPr>
            <p:cNvGrpSpPr/>
            <p:nvPr/>
          </p:nvGrpSpPr>
          <p:grpSpPr>
            <a:xfrm>
              <a:off x="3574413" y="1645053"/>
              <a:ext cx="302058" cy="374686"/>
              <a:chOff x="4051660" y="3498282"/>
              <a:chExt cx="322918" cy="400563"/>
            </a:xfrm>
          </p:grpSpPr>
          <p:sp>
            <p:nvSpPr>
              <p:cNvPr id="106" name="Google Shape;1202;p63">
                <a:extLst>
                  <a:ext uri="{FF2B5EF4-FFF2-40B4-BE49-F238E27FC236}">
                    <a16:creationId xmlns:a16="http://schemas.microsoft.com/office/drawing/2014/main" id="{ECC57BCD-E8ED-3032-D3CF-9B88C9F504AF}"/>
                  </a:ext>
                </a:extLst>
              </p:cNvPr>
              <p:cNvSpPr/>
              <p:nvPr/>
            </p:nvSpPr>
            <p:spPr>
              <a:xfrm>
                <a:off x="4153999" y="3678347"/>
                <a:ext cx="11738" cy="113042"/>
              </a:xfrm>
              <a:custGeom>
                <a:avLst/>
                <a:gdLst/>
                <a:ahLst/>
                <a:cxnLst/>
                <a:rect l="l" t="t" r="r" b="b"/>
                <a:pathLst>
                  <a:path w="16079" h="154852" extrusionOk="0">
                    <a:moveTo>
                      <a:pt x="16080" y="146813"/>
                    </a:moveTo>
                    <a:lnTo>
                      <a:pt x="16080" y="8040"/>
                    </a:lnTo>
                    <a:cubicBezTo>
                      <a:pt x="16080" y="3599"/>
                      <a:pt x="12481" y="0"/>
                      <a:pt x="8040" y="0"/>
                    </a:cubicBezTo>
                    <a:cubicBezTo>
                      <a:pt x="3599" y="0"/>
                      <a:pt x="0" y="3599"/>
                      <a:pt x="0" y="8040"/>
                    </a:cubicBezTo>
                    <a:lnTo>
                      <a:pt x="0" y="146813"/>
                    </a:lnTo>
                    <a:cubicBezTo>
                      <a:pt x="0" y="151254"/>
                      <a:pt x="3599" y="154852"/>
                      <a:pt x="8040" y="154852"/>
                    </a:cubicBezTo>
                    <a:cubicBezTo>
                      <a:pt x="12481" y="154852"/>
                      <a:pt x="16080" y="151254"/>
                      <a:pt x="16080" y="1468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203;p63">
                <a:extLst>
                  <a:ext uri="{FF2B5EF4-FFF2-40B4-BE49-F238E27FC236}">
                    <a16:creationId xmlns:a16="http://schemas.microsoft.com/office/drawing/2014/main" id="{9C9322AE-B9D0-5A87-189E-11DE859D2C1C}"/>
                  </a:ext>
                </a:extLst>
              </p:cNvPr>
              <p:cNvSpPr/>
              <p:nvPr/>
            </p:nvSpPr>
            <p:spPr>
              <a:xfrm>
                <a:off x="4189042" y="3678347"/>
                <a:ext cx="11738" cy="113042"/>
              </a:xfrm>
              <a:custGeom>
                <a:avLst/>
                <a:gdLst/>
                <a:ahLst/>
                <a:cxnLst/>
                <a:rect l="l" t="t" r="r" b="b"/>
                <a:pathLst>
                  <a:path w="16079" h="154852" extrusionOk="0">
                    <a:moveTo>
                      <a:pt x="16080" y="146813"/>
                    </a:moveTo>
                    <a:lnTo>
                      <a:pt x="16080" y="8040"/>
                    </a:lnTo>
                    <a:cubicBezTo>
                      <a:pt x="16080" y="3599"/>
                      <a:pt x="12481" y="0"/>
                      <a:pt x="8040" y="0"/>
                    </a:cubicBezTo>
                    <a:cubicBezTo>
                      <a:pt x="3599" y="0"/>
                      <a:pt x="0" y="3599"/>
                      <a:pt x="0" y="8040"/>
                    </a:cubicBezTo>
                    <a:lnTo>
                      <a:pt x="0" y="146813"/>
                    </a:lnTo>
                    <a:cubicBezTo>
                      <a:pt x="0" y="151254"/>
                      <a:pt x="3599" y="154852"/>
                      <a:pt x="8040" y="154852"/>
                    </a:cubicBezTo>
                    <a:cubicBezTo>
                      <a:pt x="12481" y="154852"/>
                      <a:pt x="16080" y="151254"/>
                      <a:pt x="16080" y="1468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204;p63">
                <a:extLst>
                  <a:ext uri="{FF2B5EF4-FFF2-40B4-BE49-F238E27FC236}">
                    <a16:creationId xmlns:a16="http://schemas.microsoft.com/office/drawing/2014/main" id="{69A94768-C68B-2892-3C99-7A801E27A95E}"/>
                  </a:ext>
                </a:extLst>
              </p:cNvPr>
              <p:cNvSpPr/>
              <p:nvPr/>
            </p:nvSpPr>
            <p:spPr>
              <a:xfrm>
                <a:off x="4224085" y="3678347"/>
                <a:ext cx="11738" cy="113042"/>
              </a:xfrm>
              <a:custGeom>
                <a:avLst/>
                <a:gdLst/>
                <a:ahLst/>
                <a:cxnLst/>
                <a:rect l="l" t="t" r="r" b="b"/>
                <a:pathLst>
                  <a:path w="16079" h="154852" extrusionOk="0">
                    <a:moveTo>
                      <a:pt x="16080" y="146813"/>
                    </a:moveTo>
                    <a:lnTo>
                      <a:pt x="16080" y="8040"/>
                    </a:lnTo>
                    <a:cubicBezTo>
                      <a:pt x="16080" y="3599"/>
                      <a:pt x="12481" y="0"/>
                      <a:pt x="8040" y="0"/>
                    </a:cubicBezTo>
                    <a:cubicBezTo>
                      <a:pt x="3599" y="0"/>
                      <a:pt x="0" y="3599"/>
                      <a:pt x="0" y="8040"/>
                    </a:cubicBezTo>
                    <a:lnTo>
                      <a:pt x="0" y="146813"/>
                    </a:lnTo>
                    <a:cubicBezTo>
                      <a:pt x="0" y="151254"/>
                      <a:pt x="3599" y="154852"/>
                      <a:pt x="8040" y="154852"/>
                    </a:cubicBezTo>
                    <a:cubicBezTo>
                      <a:pt x="12481" y="154852"/>
                      <a:pt x="16080" y="151254"/>
                      <a:pt x="16080" y="1468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205;p63">
                <a:extLst>
                  <a:ext uri="{FF2B5EF4-FFF2-40B4-BE49-F238E27FC236}">
                    <a16:creationId xmlns:a16="http://schemas.microsoft.com/office/drawing/2014/main" id="{EBB609E0-045C-269D-CD07-113F1B36A971}"/>
                  </a:ext>
                </a:extLst>
              </p:cNvPr>
              <p:cNvSpPr/>
              <p:nvPr/>
            </p:nvSpPr>
            <p:spPr>
              <a:xfrm>
                <a:off x="4259129" y="3678347"/>
                <a:ext cx="11738" cy="113042"/>
              </a:xfrm>
              <a:custGeom>
                <a:avLst/>
                <a:gdLst/>
                <a:ahLst/>
                <a:cxnLst/>
                <a:rect l="l" t="t" r="r" b="b"/>
                <a:pathLst>
                  <a:path w="16079" h="154852" extrusionOk="0">
                    <a:moveTo>
                      <a:pt x="16080" y="146813"/>
                    </a:moveTo>
                    <a:lnTo>
                      <a:pt x="16080" y="8040"/>
                    </a:lnTo>
                    <a:cubicBezTo>
                      <a:pt x="16080" y="3599"/>
                      <a:pt x="12481" y="0"/>
                      <a:pt x="8040" y="0"/>
                    </a:cubicBezTo>
                    <a:cubicBezTo>
                      <a:pt x="3599" y="0"/>
                      <a:pt x="0" y="3599"/>
                      <a:pt x="0" y="8040"/>
                    </a:cubicBezTo>
                    <a:lnTo>
                      <a:pt x="0" y="146813"/>
                    </a:lnTo>
                    <a:cubicBezTo>
                      <a:pt x="0" y="151254"/>
                      <a:pt x="3599" y="154852"/>
                      <a:pt x="8040" y="154852"/>
                    </a:cubicBezTo>
                    <a:cubicBezTo>
                      <a:pt x="12481" y="154852"/>
                      <a:pt x="16080" y="151254"/>
                      <a:pt x="16080" y="1468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206;p63">
                <a:extLst>
                  <a:ext uri="{FF2B5EF4-FFF2-40B4-BE49-F238E27FC236}">
                    <a16:creationId xmlns:a16="http://schemas.microsoft.com/office/drawing/2014/main" id="{B7536132-7175-2063-73C4-2043C865B1DE}"/>
                  </a:ext>
                </a:extLst>
              </p:cNvPr>
              <p:cNvSpPr/>
              <p:nvPr/>
            </p:nvSpPr>
            <p:spPr>
              <a:xfrm>
                <a:off x="4146861" y="3498282"/>
                <a:ext cx="212329" cy="124731"/>
              </a:xfrm>
              <a:custGeom>
                <a:avLst/>
                <a:gdLst/>
                <a:ahLst/>
                <a:cxnLst/>
                <a:rect l="l" t="t" r="r" b="b"/>
                <a:pathLst>
                  <a:path w="290862" h="170865" extrusionOk="0">
                    <a:moveTo>
                      <a:pt x="3746" y="169621"/>
                    </a:moveTo>
                    <a:cubicBezTo>
                      <a:pt x="5078" y="170464"/>
                      <a:pt x="6565" y="170866"/>
                      <a:pt x="8034" y="170866"/>
                    </a:cubicBezTo>
                    <a:cubicBezTo>
                      <a:pt x="10699" y="170866"/>
                      <a:pt x="13308" y="169541"/>
                      <a:pt x="14838" y="167120"/>
                    </a:cubicBezTo>
                    <a:lnTo>
                      <a:pt x="47273" y="115803"/>
                    </a:lnTo>
                    <a:lnTo>
                      <a:pt x="97684" y="120542"/>
                    </a:lnTo>
                    <a:cubicBezTo>
                      <a:pt x="99982" y="120762"/>
                      <a:pt x="102265" y="119975"/>
                      <a:pt x="103947" y="118393"/>
                    </a:cubicBezTo>
                    <a:lnTo>
                      <a:pt x="152072" y="73103"/>
                    </a:lnTo>
                    <a:lnTo>
                      <a:pt x="228848" y="73103"/>
                    </a:lnTo>
                    <a:cubicBezTo>
                      <a:pt x="230971" y="73103"/>
                      <a:pt x="233010" y="72263"/>
                      <a:pt x="234515" y="70766"/>
                    </a:cubicBezTo>
                    <a:lnTo>
                      <a:pt x="274783" y="30750"/>
                    </a:lnTo>
                    <a:lnTo>
                      <a:pt x="274783" y="41053"/>
                    </a:lnTo>
                    <a:cubicBezTo>
                      <a:pt x="274783" y="45494"/>
                      <a:pt x="278382" y="49093"/>
                      <a:pt x="282823" y="49093"/>
                    </a:cubicBezTo>
                    <a:cubicBezTo>
                      <a:pt x="287264" y="49093"/>
                      <a:pt x="290863" y="45494"/>
                      <a:pt x="290863" y="41053"/>
                    </a:cubicBezTo>
                    <a:lnTo>
                      <a:pt x="290863" y="8040"/>
                    </a:lnTo>
                    <a:cubicBezTo>
                      <a:pt x="290863" y="5783"/>
                      <a:pt x="289914" y="3630"/>
                      <a:pt x="288249" y="2107"/>
                    </a:cubicBezTo>
                    <a:cubicBezTo>
                      <a:pt x="286584" y="585"/>
                      <a:pt x="284365" y="-165"/>
                      <a:pt x="282108" y="31"/>
                    </a:cubicBezTo>
                    <a:lnTo>
                      <a:pt x="246718" y="3193"/>
                    </a:lnTo>
                    <a:cubicBezTo>
                      <a:pt x="242296" y="3589"/>
                      <a:pt x="239031" y="7495"/>
                      <a:pt x="239425" y="11918"/>
                    </a:cubicBezTo>
                    <a:cubicBezTo>
                      <a:pt x="239821" y="16340"/>
                      <a:pt x="243719" y="19591"/>
                      <a:pt x="248150" y="19211"/>
                    </a:cubicBezTo>
                    <a:lnTo>
                      <a:pt x="265108" y="17695"/>
                    </a:lnTo>
                    <a:lnTo>
                      <a:pt x="225532" y="57023"/>
                    </a:lnTo>
                    <a:lnTo>
                      <a:pt x="148883" y="57023"/>
                    </a:lnTo>
                    <a:cubicBezTo>
                      <a:pt x="146835" y="57023"/>
                      <a:pt x="144864" y="57805"/>
                      <a:pt x="143373" y="59208"/>
                    </a:cubicBezTo>
                    <a:lnTo>
                      <a:pt x="95573" y="104193"/>
                    </a:lnTo>
                    <a:lnTo>
                      <a:pt x="43865" y="99331"/>
                    </a:lnTo>
                    <a:cubicBezTo>
                      <a:pt x="40847" y="99041"/>
                      <a:pt x="37934" y="100481"/>
                      <a:pt x="36316" y="103041"/>
                    </a:cubicBezTo>
                    <a:lnTo>
                      <a:pt x="1245" y="158530"/>
                    </a:lnTo>
                    <a:cubicBezTo>
                      <a:pt x="-1128" y="162282"/>
                      <a:pt x="-8" y="167249"/>
                      <a:pt x="3746" y="16962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207;p63">
                <a:extLst>
                  <a:ext uri="{FF2B5EF4-FFF2-40B4-BE49-F238E27FC236}">
                    <a16:creationId xmlns:a16="http://schemas.microsoft.com/office/drawing/2014/main" id="{1B29931A-3692-29AC-13DE-109AAD011CB6}"/>
                  </a:ext>
                </a:extLst>
              </p:cNvPr>
              <p:cNvSpPr/>
              <p:nvPr/>
            </p:nvSpPr>
            <p:spPr>
              <a:xfrm>
                <a:off x="4283963" y="3678346"/>
                <a:ext cx="57835" cy="78506"/>
              </a:xfrm>
              <a:custGeom>
                <a:avLst/>
                <a:gdLst/>
                <a:ahLst/>
                <a:cxnLst/>
                <a:rect l="l" t="t" r="r" b="b"/>
                <a:pathLst>
                  <a:path w="79226" h="107542" extrusionOk="0">
                    <a:moveTo>
                      <a:pt x="15473" y="107542"/>
                    </a:moveTo>
                    <a:cubicBezTo>
                      <a:pt x="19397" y="107542"/>
                      <a:pt x="23256" y="106046"/>
                      <a:pt x="26199" y="103209"/>
                    </a:cubicBezTo>
                    <a:lnTo>
                      <a:pt x="74492" y="56679"/>
                    </a:lnTo>
                    <a:cubicBezTo>
                      <a:pt x="77501" y="53780"/>
                      <a:pt x="79227" y="49721"/>
                      <a:pt x="79227" y="45541"/>
                    </a:cubicBezTo>
                    <a:lnTo>
                      <a:pt x="79227" y="15468"/>
                    </a:lnTo>
                    <a:cubicBezTo>
                      <a:pt x="79227" y="6939"/>
                      <a:pt x="72288" y="0"/>
                      <a:pt x="63759" y="0"/>
                    </a:cubicBezTo>
                    <a:lnTo>
                      <a:pt x="15467" y="0"/>
                    </a:lnTo>
                    <a:cubicBezTo>
                      <a:pt x="6939" y="0"/>
                      <a:pt x="0" y="6939"/>
                      <a:pt x="0" y="15468"/>
                    </a:cubicBezTo>
                    <a:lnTo>
                      <a:pt x="0" y="92071"/>
                    </a:lnTo>
                    <a:cubicBezTo>
                      <a:pt x="0" y="98287"/>
                      <a:pt x="3695" y="103874"/>
                      <a:pt x="9415" y="106304"/>
                    </a:cubicBezTo>
                    <a:cubicBezTo>
                      <a:pt x="11373" y="107138"/>
                      <a:pt x="13431" y="107542"/>
                      <a:pt x="15473" y="107542"/>
                    </a:cubicBezTo>
                    <a:close/>
                    <a:moveTo>
                      <a:pt x="16080" y="16081"/>
                    </a:moveTo>
                    <a:lnTo>
                      <a:pt x="63146" y="16081"/>
                    </a:lnTo>
                    <a:lnTo>
                      <a:pt x="63146" y="45280"/>
                    </a:lnTo>
                    <a:lnTo>
                      <a:pt x="16080" y="9062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208;p63">
                <a:extLst>
                  <a:ext uri="{FF2B5EF4-FFF2-40B4-BE49-F238E27FC236}">
                    <a16:creationId xmlns:a16="http://schemas.microsoft.com/office/drawing/2014/main" id="{473263FF-612C-09EF-E0AC-8954F11631E3}"/>
                  </a:ext>
                </a:extLst>
              </p:cNvPr>
              <p:cNvSpPr/>
              <p:nvPr/>
            </p:nvSpPr>
            <p:spPr>
              <a:xfrm>
                <a:off x="4051660" y="3562935"/>
                <a:ext cx="322918" cy="335910"/>
              </a:xfrm>
              <a:custGeom>
                <a:avLst/>
                <a:gdLst/>
                <a:ahLst/>
                <a:cxnLst/>
                <a:rect l="l" t="t" r="r" b="b"/>
                <a:pathLst>
                  <a:path w="442354" h="460150" extrusionOk="0">
                    <a:moveTo>
                      <a:pt x="416316" y="115612"/>
                    </a:moveTo>
                    <a:lnTo>
                      <a:pt x="375669" y="115612"/>
                    </a:lnTo>
                    <a:lnTo>
                      <a:pt x="375669" y="63960"/>
                    </a:lnTo>
                    <a:cubicBezTo>
                      <a:pt x="375669" y="59519"/>
                      <a:pt x="372070" y="55920"/>
                      <a:pt x="367629" y="55920"/>
                    </a:cubicBezTo>
                    <a:cubicBezTo>
                      <a:pt x="363188" y="55920"/>
                      <a:pt x="359589" y="59519"/>
                      <a:pt x="359589" y="63960"/>
                    </a:cubicBezTo>
                    <a:lnTo>
                      <a:pt x="359589" y="115612"/>
                    </a:lnTo>
                    <a:lnTo>
                      <a:pt x="330060" y="115612"/>
                    </a:lnTo>
                    <a:lnTo>
                      <a:pt x="330060" y="16080"/>
                    </a:lnTo>
                    <a:lnTo>
                      <a:pt x="359590" y="16080"/>
                    </a:lnTo>
                    <a:lnTo>
                      <a:pt x="359590" y="31816"/>
                    </a:lnTo>
                    <a:cubicBezTo>
                      <a:pt x="359590" y="36257"/>
                      <a:pt x="363189" y="39856"/>
                      <a:pt x="367630" y="39856"/>
                    </a:cubicBezTo>
                    <a:cubicBezTo>
                      <a:pt x="372071" y="39856"/>
                      <a:pt x="375670" y="36257"/>
                      <a:pt x="375670" y="31816"/>
                    </a:cubicBezTo>
                    <a:lnTo>
                      <a:pt x="375670" y="8040"/>
                    </a:lnTo>
                    <a:cubicBezTo>
                      <a:pt x="375670" y="3599"/>
                      <a:pt x="372071" y="0"/>
                      <a:pt x="367630" y="0"/>
                    </a:cubicBezTo>
                    <a:lnTo>
                      <a:pt x="322020" y="0"/>
                    </a:lnTo>
                    <a:cubicBezTo>
                      <a:pt x="317579" y="0"/>
                      <a:pt x="313980" y="3599"/>
                      <a:pt x="313980" y="8040"/>
                    </a:cubicBezTo>
                    <a:lnTo>
                      <a:pt x="313980" y="115612"/>
                    </a:lnTo>
                    <a:lnTo>
                      <a:pt x="301529" y="115612"/>
                    </a:lnTo>
                    <a:lnTo>
                      <a:pt x="301529" y="41079"/>
                    </a:lnTo>
                    <a:cubicBezTo>
                      <a:pt x="301529" y="36637"/>
                      <a:pt x="297930" y="33039"/>
                      <a:pt x="293489" y="33039"/>
                    </a:cubicBezTo>
                    <a:lnTo>
                      <a:pt x="247879" y="33039"/>
                    </a:lnTo>
                    <a:cubicBezTo>
                      <a:pt x="243438" y="33039"/>
                      <a:pt x="239839" y="36637"/>
                      <a:pt x="239839" y="41079"/>
                    </a:cubicBezTo>
                    <a:lnTo>
                      <a:pt x="239839" y="115612"/>
                    </a:lnTo>
                    <a:lnTo>
                      <a:pt x="227388" y="115612"/>
                    </a:lnTo>
                    <a:lnTo>
                      <a:pt x="227388" y="63103"/>
                    </a:lnTo>
                    <a:cubicBezTo>
                      <a:pt x="227388" y="58662"/>
                      <a:pt x="223789" y="55063"/>
                      <a:pt x="219348" y="55063"/>
                    </a:cubicBezTo>
                    <a:lnTo>
                      <a:pt x="173738" y="55063"/>
                    </a:lnTo>
                    <a:cubicBezTo>
                      <a:pt x="169297" y="55063"/>
                      <a:pt x="165698" y="58662"/>
                      <a:pt x="165698" y="63103"/>
                    </a:cubicBezTo>
                    <a:lnTo>
                      <a:pt x="165698" y="115612"/>
                    </a:lnTo>
                    <a:lnTo>
                      <a:pt x="108481" y="115612"/>
                    </a:lnTo>
                    <a:lnTo>
                      <a:pt x="108481" y="91839"/>
                    </a:lnTo>
                    <a:cubicBezTo>
                      <a:pt x="108481" y="87397"/>
                      <a:pt x="104883" y="83799"/>
                      <a:pt x="100441" y="83799"/>
                    </a:cubicBezTo>
                    <a:lnTo>
                      <a:pt x="84790" y="83799"/>
                    </a:lnTo>
                    <a:lnTo>
                      <a:pt x="84790" y="81709"/>
                    </a:lnTo>
                    <a:cubicBezTo>
                      <a:pt x="84790" y="73088"/>
                      <a:pt x="77776" y="66074"/>
                      <a:pt x="69155" y="66074"/>
                    </a:cubicBezTo>
                    <a:lnTo>
                      <a:pt x="15634" y="66074"/>
                    </a:lnTo>
                    <a:cubicBezTo>
                      <a:pt x="7013" y="66074"/>
                      <a:pt x="0" y="73088"/>
                      <a:pt x="0" y="81709"/>
                    </a:cubicBezTo>
                    <a:lnTo>
                      <a:pt x="0" y="99389"/>
                    </a:lnTo>
                    <a:cubicBezTo>
                      <a:pt x="0" y="108010"/>
                      <a:pt x="7013" y="115023"/>
                      <a:pt x="15634" y="115023"/>
                    </a:cubicBezTo>
                    <a:lnTo>
                      <a:pt x="69155" y="115023"/>
                    </a:lnTo>
                    <a:cubicBezTo>
                      <a:pt x="77612" y="115023"/>
                      <a:pt x="84522" y="108273"/>
                      <a:pt x="84783" y="99879"/>
                    </a:cubicBezTo>
                    <a:lnTo>
                      <a:pt x="92401" y="99879"/>
                    </a:lnTo>
                    <a:lnTo>
                      <a:pt x="92401" y="185358"/>
                    </a:lnTo>
                    <a:cubicBezTo>
                      <a:pt x="92401" y="189799"/>
                      <a:pt x="96000" y="193398"/>
                      <a:pt x="100441" y="193398"/>
                    </a:cubicBezTo>
                    <a:cubicBezTo>
                      <a:pt x="104883" y="193398"/>
                      <a:pt x="108481" y="189799"/>
                      <a:pt x="108481" y="185358"/>
                    </a:cubicBezTo>
                    <a:lnTo>
                      <a:pt x="108481" y="131692"/>
                    </a:lnTo>
                    <a:lnTo>
                      <a:pt x="416317" y="131692"/>
                    </a:lnTo>
                    <a:cubicBezTo>
                      <a:pt x="421809" y="131692"/>
                      <a:pt x="426276" y="136160"/>
                      <a:pt x="426276" y="141651"/>
                    </a:cubicBezTo>
                    <a:lnTo>
                      <a:pt x="426276" y="223114"/>
                    </a:lnTo>
                    <a:cubicBezTo>
                      <a:pt x="426276" y="225822"/>
                      <a:pt x="425153" y="228447"/>
                      <a:pt x="423195" y="230316"/>
                    </a:cubicBezTo>
                    <a:lnTo>
                      <a:pt x="311362" y="337114"/>
                    </a:lnTo>
                    <a:cubicBezTo>
                      <a:pt x="309500" y="338892"/>
                      <a:pt x="307056" y="339871"/>
                      <a:pt x="304483" y="339871"/>
                    </a:cubicBezTo>
                    <a:lnTo>
                      <a:pt x="108480" y="339871"/>
                    </a:lnTo>
                    <a:lnTo>
                      <a:pt x="108480" y="217505"/>
                    </a:lnTo>
                    <a:cubicBezTo>
                      <a:pt x="108480" y="213064"/>
                      <a:pt x="104882" y="209465"/>
                      <a:pt x="100440" y="209465"/>
                    </a:cubicBezTo>
                    <a:cubicBezTo>
                      <a:pt x="95999" y="209465"/>
                      <a:pt x="92400" y="213064"/>
                      <a:pt x="92400" y="217505"/>
                    </a:cubicBezTo>
                    <a:lnTo>
                      <a:pt x="92400" y="339871"/>
                    </a:lnTo>
                    <a:lnTo>
                      <a:pt x="90345" y="339871"/>
                    </a:lnTo>
                    <a:cubicBezTo>
                      <a:pt x="71004" y="339871"/>
                      <a:pt x="55269" y="355607"/>
                      <a:pt x="55269" y="374948"/>
                    </a:cubicBezTo>
                    <a:cubicBezTo>
                      <a:pt x="55269" y="394288"/>
                      <a:pt x="71004" y="410024"/>
                      <a:pt x="90345" y="410024"/>
                    </a:cubicBezTo>
                    <a:lnTo>
                      <a:pt x="104984" y="410024"/>
                    </a:lnTo>
                    <a:cubicBezTo>
                      <a:pt x="101988" y="415001"/>
                      <a:pt x="100262" y="420827"/>
                      <a:pt x="100262" y="427047"/>
                    </a:cubicBezTo>
                    <a:cubicBezTo>
                      <a:pt x="100262" y="445300"/>
                      <a:pt x="115113" y="460151"/>
                      <a:pt x="133365" y="460151"/>
                    </a:cubicBezTo>
                    <a:cubicBezTo>
                      <a:pt x="151618" y="460151"/>
                      <a:pt x="166469" y="445300"/>
                      <a:pt x="166469" y="427047"/>
                    </a:cubicBezTo>
                    <a:cubicBezTo>
                      <a:pt x="166469" y="420827"/>
                      <a:pt x="164744" y="415001"/>
                      <a:pt x="161746" y="410024"/>
                    </a:cubicBezTo>
                    <a:lnTo>
                      <a:pt x="264326" y="410024"/>
                    </a:lnTo>
                    <a:cubicBezTo>
                      <a:pt x="261330" y="415001"/>
                      <a:pt x="259604" y="420827"/>
                      <a:pt x="259604" y="427047"/>
                    </a:cubicBezTo>
                    <a:cubicBezTo>
                      <a:pt x="259604" y="445300"/>
                      <a:pt x="274455" y="460151"/>
                      <a:pt x="292707" y="460151"/>
                    </a:cubicBezTo>
                    <a:cubicBezTo>
                      <a:pt x="293396" y="460151"/>
                      <a:pt x="294076" y="460124"/>
                      <a:pt x="294753" y="460083"/>
                    </a:cubicBezTo>
                    <a:cubicBezTo>
                      <a:pt x="299186" y="459813"/>
                      <a:pt x="302559" y="456000"/>
                      <a:pt x="302289" y="451569"/>
                    </a:cubicBezTo>
                    <a:cubicBezTo>
                      <a:pt x="302018" y="447137"/>
                      <a:pt x="298196" y="443782"/>
                      <a:pt x="293775" y="444033"/>
                    </a:cubicBezTo>
                    <a:cubicBezTo>
                      <a:pt x="293421" y="444056"/>
                      <a:pt x="293067" y="444072"/>
                      <a:pt x="292707" y="444072"/>
                    </a:cubicBezTo>
                    <a:cubicBezTo>
                      <a:pt x="283321" y="444072"/>
                      <a:pt x="275684" y="436435"/>
                      <a:pt x="275684" y="427048"/>
                    </a:cubicBezTo>
                    <a:cubicBezTo>
                      <a:pt x="275684" y="417662"/>
                      <a:pt x="283321" y="410025"/>
                      <a:pt x="292707" y="410025"/>
                    </a:cubicBezTo>
                    <a:cubicBezTo>
                      <a:pt x="302094" y="410025"/>
                      <a:pt x="309730" y="417662"/>
                      <a:pt x="309730" y="427048"/>
                    </a:cubicBezTo>
                    <a:cubicBezTo>
                      <a:pt x="309730" y="427666"/>
                      <a:pt x="309692" y="428318"/>
                      <a:pt x="309617" y="428984"/>
                    </a:cubicBezTo>
                    <a:cubicBezTo>
                      <a:pt x="309121" y="433396"/>
                      <a:pt x="312296" y="437376"/>
                      <a:pt x="316708" y="437872"/>
                    </a:cubicBezTo>
                    <a:cubicBezTo>
                      <a:pt x="321100" y="438371"/>
                      <a:pt x="325101" y="435193"/>
                      <a:pt x="325596" y="430781"/>
                    </a:cubicBezTo>
                    <a:cubicBezTo>
                      <a:pt x="325738" y="429520"/>
                      <a:pt x="325810" y="428265"/>
                      <a:pt x="325810" y="427050"/>
                    </a:cubicBezTo>
                    <a:cubicBezTo>
                      <a:pt x="325810" y="420829"/>
                      <a:pt x="324085" y="415004"/>
                      <a:pt x="321087" y="410026"/>
                    </a:cubicBezTo>
                    <a:lnTo>
                      <a:pt x="362830" y="410026"/>
                    </a:lnTo>
                    <a:cubicBezTo>
                      <a:pt x="367271" y="410026"/>
                      <a:pt x="370870" y="406428"/>
                      <a:pt x="370870" y="401986"/>
                    </a:cubicBezTo>
                    <a:cubicBezTo>
                      <a:pt x="370870" y="397545"/>
                      <a:pt x="367271" y="393946"/>
                      <a:pt x="362830" y="393946"/>
                    </a:cubicBezTo>
                    <a:lnTo>
                      <a:pt x="90345" y="393946"/>
                    </a:lnTo>
                    <a:cubicBezTo>
                      <a:pt x="79871" y="393946"/>
                      <a:pt x="71349" y="385425"/>
                      <a:pt x="71349" y="374950"/>
                    </a:cubicBezTo>
                    <a:cubicBezTo>
                      <a:pt x="71349" y="364474"/>
                      <a:pt x="79870" y="355953"/>
                      <a:pt x="90345" y="355953"/>
                    </a:cubicBezTo>
                    <a:lnTo>
                      <a:pt x="118946" y="355953"/>
                    </a:lnTo>
                    <a:lnTo>
                      <a:pt x="118946" y="366607"/>
                    </a:lnTo>
                    <a:cubicBezTo>
                      <a:pt x="118946" y="375552"/>
                      <a:pt x="126223" y="382829"/>
                      <a:pt x="135169" y="382829"/>
                    </a:cubicBezTo>
                    <a:lnTo>
                      <a:pt x="275146" y="382829"/>
                    </a:lnTo>
                    <a:cubicBezTo>
                      <a:pt x="284091" y="382829"/>
                      <a:pt x="291368" y="375552"/>
                      <a:pt x="291368" y="366607"/>
                    </a:cubicBezTo>
                    <a:lnTo>
                      <a:pt x="291368" y="355953"/>
                    </a:lnTo>
                    <a:lnTo>
                      <a:pt x="304482" y="355953"/>
                    </a:lnTo>
                    <a:cubicBezTo>
                      <a:pt x="311210" y="355953"/>
                      <a:pt x="317596" y="353393"/>
                      <a:pt x="322465" y="348745"/>
                    </a:cubicBezTo>
                    <a:lnTo>
                      <a:pt x="434297" y="241948"/>
                    </a:lnTo>
                    <a:cubicBezTo>
                      <a:pt x="439417" y="237059"/>
                      <a:pt x="442354" y="230195"/>
                      <a:pt x="442354" y="223116"/>
                    </a:cubicBezTo>
                    <a:lnTo>
                      <a:pt x="442354" y="141651"/>
                    </a:lnTo>
                    <a:cubicBezTo>
                      <a:pt x="442354" y="127294"/>
                      <a:pt x="430674" y="115612"/>
                      <a:pt x="416316" y="115612"/>
                    </a:cubicBezTo>
                    <a:close/>
                    <a:moveTo>
                      <a:pt x="68710" y="98943"/>
                    </a:moveTo>
                    <a:lnTo>
                      <a:pt x="16080" y="98943"/>
                    </a:lnTo>
                    <a:lnTo>
                      <a:pt x="16080" y="82154"/>
                    </a:lnTo>
                    <a:lnTo>
                      <a:pt x="68710" y="82154"/>
                    </a:lnTo>
                    <a:close/>
                    <a:moveTo>
                      <a:pt x="181777" y="115612"/>
                    </a:moveTo>
                    <a:lnTo>
                      <a:pt x="181777" y="71143"/>
                    </a:lnTo>
                    <a:lnTo>
                      <a:pt x="211307" y="71143"/>
                    </a:lnTo>
                    <a:lnTo>
                      <a:pt x="211307" y="115612"/>
                    </a:lnTo>
                    <a:close/>
                    <a:moveTo>
                      <a:pt x="255918" y="115612"/>
                    </a:moveTo>
                    <a:lnTo>
                      <a:pt x="255918" y="49119"/>
                    </a:lnTo>
                    <a:lnTo>
                      <a:pt x="285448" y="49119"/>
                    </a:lnTo>
                    <a:lnTo>
                      <a:pt x="285448" y="115612"/>
                    </a:lnTo>
                    <a:close/>
                    <a:moveTo>
                      <a:pt x="150389" y="427047"/>
                    </a:moveTo>
                    <a:cubicBezTo>
                      <a:pt x="150389" y="436434"/>
                      <a:pt x="142752" y="444071"/>
                      <a:pt x="133365" y="444071"/>
                    </a:cubicBezTo>
                    <a:cubicBezTo>
                      <a:pt x="123979" y="444071"/>
                      <a:pt x="116342" y="436434"/>
                      <a:pt x="116342" y="427047"/>
                    </a:cubicBezTo>
                    <a:cubicBezTo>
                      <a:pt x="116342" y="417661"/>
                      <a:pt x="123979" y="410024"/>
                      <a:pt x="133365" y="410024"/>
                    </a:cubicBezTo>
                    <a:cubicBezTo>
                      <a:pt x="142752" y="410024"/>
                      <a:pt x="150389" y="417661"/>
                      <a:pt x="150389" y="427047"/>
                    </a:cubicBezTo>
                    <a:close/>
                    <a:moveTo>
                      <a:pt x="275288" y="366606"/>
                    </a:moveTo>
                    <a:cubicBezTo>
                      <a:pt x="275288" y="366684"/>
                      <a:pt x="275223" y="366748"/>
                      <a:pt x="275146" y="366748"/>
                    </a:cubicBezTo>
                    <a:lnTo>
                      <a:pt x="135169" y="366748"/>
                    </a:lnTo>
                    <a:cubicBezTo>
                      <a:pt x="135090" y="366748"/>
                      <a:pt x="135026" y="366684"/>
                      <a:pt x="135026" y="366606"/>
                    </a:cubicBezTo>
                    <a:lnTo>
                      <a:pt x="135026" y="355952"/>
                    </a:lnTo>
                    <a:lnTo>
                      <a:pt x="275288" y="3559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" name="Google Shape;1209;p63">
              <a:extLst>
                <a:ext uri="{FF2B5EF4-FFF2-40B4-BE49-F238E27FC236}">
                  <a16:creationId xmlns:a16="http://schemas.microsoft.com/office/drawing/2014/main" id="{8360BA47-3ED8-7E9A-E93A-D00A4CFE4770}"/>
                </a:ext>
              </a:extLst>
            </p:cNvPr>
            <p:cNvGrpSpPr/>
            <p:nvPr/>
          </p:nvGrpSpPr>
          <p:grpSpPr>
            <a:xfrm>
              <a:off x="6139049" y="2651723"/>
              <a:ext cx="264984" cy="374785"/>
              <a:chOff x="7377404" y="4284075"/>
              <a:chExt cx="283285" cy="400668"/>
            </a:xfrm>
          </p:grpSpPr>
          <p:sp>
            <p:nvSpPr>
              <p:cNvPr id="114" name="Google Shape;1210;p63">
                <a:extLst>
                  <a:ext uri="{FF2B5EF4-FFF2-40B4-BE49-F238E27FC236}">
                    <a16:creationId xmlns:a16="http://schemas.microsoft.com/office/drawing/2014/main" id="{414AD7C0-85E0-9D39-E164-DB484EF42521}"/>
                  </a:ext>
                </a:extLst>
              </p:cNvPr>
              <p:cNvSpPr/>
              <p:nvPr/>
            </p:nvSpPr>
            <p:spPr>
              <a:xfrm>
                <a:off x="7377404" y="4284075"/>
                <a:ext cx="283285" cy="400668"/>
              </a:xfrm>
              <a:custGeom>
                <a:avLst/>
                <a:gdLst/>
                <a:ahLst/>
                <a:cxnLst/>
                <a:rect l="l" t="t" r="r" b="b"/>
                <a:pathLst>
                  <a:path w="388061" h="548860" extrusionOk="0">
                    <a:moveTo>
                      <a:pt x="380021" y="30849"/>
                    </a:moveTo>
                    <a:lnTo>
                      <a:pt x="372776" y="30849"/>
                    </a:lnTo>
                    <a:lnTo>
                      <a:pt x="356578" y="7872"/>
                    </a:lnTo>
                    <a:cubicBezTo>
                      <a:pt x="353104" y="2943"/>
                      <a:pt x="347427" y="0"/>
                      <a:pt x="341396" y="0"/>
                    </a:cubicBezTo>
                    <a:lnTo>
                      <a:pt x="122220" y="0"/>
                    </a:lnTo>
                    <a:cubicBezTo>
                      <a:pt x="117779" y="0"/>
                      <a:pt x="114180" y="3599"/>
                      <a:pt x="114180" y="8040"/>
                    </a:cubicBezTo>
                    <a:cubicBezTo>
                      <a:pt x="114180" y="12481"/>
                      <a:pt x="117779" y="16080"/>
                      <a:pt x="122220" y="16080"/>
                    </a:cubicBezTo>
                    <a:lnTo>
                      <a:pt x="341396" y="16080"/>
                    </a:lnTo>
                    <a:cubicBezTo>
                      <a:pt x="342207" y="16080"/>
                      <a:pt x="342969" y="16475"/>
                      <a:pt x="343435" y="17137"/>
                    </a:cubicBezTo>
                    <a:lnTo>
                      <a:pt x="353101" y="30849"/>
                    </a:lnTo>
                    <a:lnTo>
                      <a:pt x="34960" y="30849"/>
                    </a:lnTo>
                    <a:lnTo>
                      <a:pt x="44625" y="17139"/>
                    </a:lnTo>
                    <a:cubicBezTo>
                      <a:pt x="45093" y="16475"/>
                      <a:pt x="45856" y="16080"/>
                      <a:pt x="46666" y="16080"/>
                    </a:cubicBezTo>
                    <a:lnTo>
                      <a:pt x="90073" y="16080"/>
                    </a:lnTo>
                    <a:cubicBezTo>
                      <a:pt x="94514" y="16080"/>
                      <a:pt x="98113" y="12481"/>
                      <a:pt x="98113" y="8040"/>
                    </a:cubicBezTo>
                    <a:cubicBezTo>
                      <a:pt x="98113" y="3599"/>
                      <a:pt x="94514" y="0"/>
                      <a:pt x="90073" y="0"/>
                    </a:cubicBezTo>
                    <a:lnTo>
                      <a:pt x="46666" y="0"/>
                    </a:lnTo>
                    <a:cubicBezTo>
                      <a:pt x="40636" y="0"/>
                      <a:pt x="34960" y="2943"/>
                      <a:pt x="31483" y="7873"/>
                    </a:cubicBezTo>
                    <a:lnTo>
                      <a:pt x="15287" y="30849"/>
                    </a:lnTo>
                    <a:lnTo>
                      <a:pt x="8040" y="30849"/>
                    </a:lnTo>
                    <a:cubicBezTo>
                      <a:pt x="3599" y="30849"/>
                      <a:pt x="0" y="34447"/>
                      <a:pt x="0" y="38889"/>
                    </a:cubicBezTo>
                    <a:lnTo>
                      <a:pt x="0" y="540820"/>
                    </a:lnTo>
                    <a:cubicBezTo>
                      <a:pt x="0" y="545261"/>
                      <a:pt x="3599" y="548860"/>
                      <a:pt x="8040" y="548860"/>
                    </a:cubicBezTo>
                    <a:lnTo>
                      <a:pt x="316579" y="548860"/>
                    </a:lnTo>
                    <a:cubicBezTo>
                      <a:pt x="321020" y="548860"/>
                      <a:pt x="324619" y="545261"/>
                      <a:pt x="324619" y="540820"/>
                    </a:cubicBezTo>
                    <a:cubicBezTo>
                      <a:pt x="324619" y="536379"/>
                      <a:pt x="321020" y="532780"/>
                      <a:pt x="316579" y="532780"/>
                    </a:cubicBezTo>
                    <a:lnTo>
                      <a:pt x="16080" y="532780"/>
                    </a:lnTo>
                    <a:lnTo>
                      <a:pt x="16080" y="46929"/>
                    </a:lnTo>
                    <a:lnTo>
                      <a:pt x="371981" y="46929"/>
                    </a:lnTo>
                    <a:lnTo>
                      <a:pt x="371981" y="532780"/>
                    </a:lnTo>
                    <a:lnTo>
                      <a:pt x="348726" y="532780"/>
                    </a:lnTo>
                    <a:cubicBezTo>
                      <a:pt x="344284" y="532780"/>
                      <a:pt x="340686" y="536379"/>
                      <a:pt x="340686" y="540820"/>
                    </a:cubicBezTo>
                    <a:cubicBezTo>
                      <a:pt x="340686" y="545261"/>
                      <a:pt x="344284" y="548860"/>
                      <a:pt x="348726" y="548860"/>
                    </a:cubicBezTo>
                    <a:lnTo>
                      <a:pt x="380021" y="548860"/>
                    </a:lnTo>
                    <a:cubicBezTo>
                      <a:pt x="384463" y="548860"/>
                      <a:pt x="388061" y="545261"/>
                      <a:pt x="388061" y="540820"/>
                    </a:cubicBezTo>
                    <a:lnTo>
                      <a:pt x="388061" y="38889"/>
                    </a:lnTo>
                    <a:cubicBezTo>
                      <a:pt x="388061" y="34448"/>
                      <a:pt x="384463" y="30849"/>
                      <a:pt x="380021" y="308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211;p63">
                <a:extLst>
                  <a:ext uri="{FF2B5EF4-FFF2-40B4-BE49-F238E27FC236}">
                    <a16:creationId xmlns:a16="http://schemas.microsoft.com/office/drawing/2014/main" id="{D2461FD1-E9D4-FD18-5F33-F6CC77BB8C95}"/>
                  </a:ext>
                </a:extLst>
              </p:cNvPr>
              <p:cNvSpPr/>
              <p:nvPr/>
            </p:nvSpPr>
            <p:spPr>
              <a:xfrm>
                <a:off x="7438871" y="4330775"/>
                <a:ext cx="160151" cy="40970"/>
              </a:xfrm>
              <a:custGeom>
                <a:avLst/>
                <a:gdLst/>
                <a:ahLst/>
                <a:cxnLst/>
                <a:rect l="l" t="t" r="r" b="b"/>
                <a:pathLst>
                  <a:path w="219385" h="56123" extrusionOk="0">
                    <a:moveTo>
                      <a:pt x="219385" y="48083"/>
                    </a:moveTo>
                    <a:lnTo>
                      <a:pt x="219385" y="8040"/>
                    </a:lnTo>
                    <a:cubicBezTo>
                      <a:pt x="219385" y="3599"/>
                      <a:pt x="215787" y="0"/>
                      <a:pt x="211345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lnTo>
                      <a:pt x="0" y="48083"/>
                    </a:lnTo>
                    <a:cubicBezTo>
                      <a:pt x="0" y="52524"/>
                      <a:pt x="3599" y="56123"/>
                      <a:pt x="8040" y="56123"/>
                    </a:cubicBezTo>
                    <a:lnTo>
                      <a:pt x="211345" y="56123"/>
                    </a:lnTo>
                    <a:cubicBezTo>
                      <a:pt x="215787" y="56123"/>
                      <a:pt x="219385" y="52524"/>
                      <a:pt x="219385" y="48083"/>
                    </a:cubicBezTo>
                    <a:close/>
                    <a:moveTo>
                      <a:pt x="203305" y="40043"/>
                    </a:moveTo>
                    <a:lnTo>
                      <a:pt x="16080" y="40043"/>
                    </a:lnTo>
                    <a:lnTo>
                      <a:pt x="16080" y="16080"/>
                    </a:lnTo>
                    <a:lnTo>
                      <a:pt x="203305" y="1608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212;p63">
                <a:extLst>
                  <a:ext uri="{FF2B5EF4-FFF2-40B4-BE49-F238E27FC236}">
                    <a16:creationId xmlns:a16="http://schemas.microsoft.com/office/drawing/2014/main" id="{6294244E-D02E-9229-1732-AE41CBE982DF}"/>
                  </a:ext>
                </a:extLst>
              </p:cNvPr>
              <p:cNvSpPr/>
              <p:nvPr/>
            </p:nvSpPr>
            <p:spPr>
              <a:xfrm>
                <a:off x="7465171" y="4388919"/>
                <a:ext cx="11738" cy="267490"/>
              </a:xfrm>
              <a:custGeom>
                <a:avLst/>
                <a:gdLst/>
                <a:ahLst/>
                <a:cxnLst/>
                <a:rect l="l" t="t" r="r" b="b"/>
                <a:pathLst>
                  <a:path w="16079" h="366424" extrusionOk="0">
                    <a:moveTo>
                      <a:pt x="0" y="8040"/>
                    </a:moveTo>
                    <a:lnTo>
                      <a:pt x="0" y="358384"/>
                    </a:lnTo>
                    <a:cubicBezTo>
                      <a:pt x="0" y="362825"/>
                      <a:pt x="3599" y="366424"/>
                      <a:pt x="8040" y="366424"/>
                    </a:cubicBezTo>
                    <a:cubicBezTo>
                      <a:pt x="12481" y="366424"/>
                      <a:pt x="16080" y="362825"/>
                      <a:pt x="16080" y="358384"/>
                    </a:cubicBezTo>
                    <a:lnTo>
                      <a:pt x="16080" y="8040"/>
                    </a:lnTo>
                    <a:cubicBezTo>
                      <a:pt x="16080" y="3599"/>
                      <a:pt x="12481" y="0"/>
                      <a:pt x="8040" y="0"/>
                    </a:cubicBezTo>
                    <a:cubicBezTo>
                      <a:pt x="3599" y="0"/>
                      <a:pt x="0" y="3600"/>
                      <a:pt x="0" y="80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213;p63">
                <a:extLst>
                  <a:ext uri="{FF2B5EF4-FFF2-40B4-BE49-F238E27FC236}">
                    <a16:creationId xmlns:a16="http://schemas.microsoft.com/office/drawing/2014/main" id="{069F0284-991E-1CB2-BB21-067CD5D3863C}"/>
                  </a:ext>
                </a:extLst>
              </p:cNvPr>
              <p:cNvSpPr/>
              <p:nvPr/>
            </p:nvSpPr>
            <p:spPr>
              <a:xfrm>
                <a:off x="7405516" y="4400970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5120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214;p63">
                <a:extLst>
                  <a:ext uri="{FF2B5EF4-FFF2-40B4-BE49-F238E27FC236}">
                    <a16:creationId xmlns:a16="http://schemas.microsoft.com/office/drawing/2014/main" id="{043D664A-A87F-E151-42E0-58B940BC80E1}"/>
                  </a:ext>
                </a:extLst>
              </p:cNvPr>
              <p:cNvSpPr/>
              <p:nvPr/>
            </p:nvSpPr>
            <p:spPr>
              <a:xfrm>
                <a:off x="7405516" y="4451674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5120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215;p63">
                <a:extLst>
                  <a:ext uri="{FF2B5EF4-FFF2-40B4-BE49-F238E27FC236}">
                    <a16:creationId xmlns:a16="http://schemas.microsoft.com/office/drawing/2014/main" id="{DE02A1FD-3324-D501-9D4A-ECCFF9A20058}"/>
                  </a:ext>
                </a:extLst>
              </p:cNvPr>
              <p:cNvSpPr/>
              <p:nvPr/>
            </p:nvSpPr>
            <p:spPr>
              <a:xfrm>
                <a:off x="7405516" y="4499975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5120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16;p63">
                <a:extLst>
                  <a:ext uri="{FF2B5EF4-FFF2-40B4-BE49-F238E27FC236}">
                    <a16:creationId xmlns:a16="http://schemas.microsoft.com/office/drawing/2014/main" id="{CCACF67E-5804-3C1A-6AF3-037B32554288}"/>
                  </a:ext>
                </a:extLst>
              </p:cNvPr>
              <p:cNvSpPr/>
              <p:nvPr/>
            </p:nvSpPr>
            <p:spPr>
              <a:xfrm>
                <a:off x="7405516" y="4535134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5120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7;p63">
                <a:extLst>
                  <a:ext uri="{FF2B5EF4-FFF2-40B4-BE49-F238E27FC236}">
                    <a16:creationId xmlns:a16="http://schemas.microsoft.com/office/drawing/2014/main" id="{778B046B-9C39-E661-48C3-4F0D69FC7225}"/>
                  </a:ext>
                </a:extLst>
              </p:cNvPr>
              <p:cNvSpPr/>
              <p:nvPr/>
            </p:nvSpPr>
            <p:spPr>
              <a:xfrm>
                <a:off x="7405516" y="4584577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5120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18;p63">
                <a:extLst>
                  <a:ext uri="{FF2B5EF4-FFF2-40B4-BE49-F238E27FC236}">
                    <a16:creationId xmlns:a16="http://schemas.microsoft.com/office/drawing/2014/main" id="{381443B1-9DD1-CDFB-1B57-463693CB974F}"/>
                  </a:ext>
                </a:extLst>
              </p:cNvPr>
              <p:cNvSpPr/>
              <p:nvPr/>
            </p:nvSpPr>
            <p:spPr>
              <a:xfrm>
                <a:off x="7490217" y="4584577"/>
                <a:ext cx="142130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94698" h="16079" extrusionOk="0">
                    <a:moveTo>
                      <a:pt x="18665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186659" y="16080"/>
                    </a:lnTo>
                    <a:cubicBezTo>
                      <a:pt x="191100" y="16080"/>
                      <a:pt x="194698" y="12481"/>
                      <a:pt x="194698" y="8040"/>
                    </a:cubicBezTo>
                    <a:cubicBezTo>
                      <a:pt x="194698" y="3599"/>
                      <a:pt x="191099" y="0"/>
                      <a:pt x="1866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19;p63">
                <a:extLst>
                  <a:ext uri="{FF2B5EF4-FFF2-40B4-BE49-F238E27FC236}">
                    <a16:creationId xmlns:a16="http://schemas.microsoft.com/office/drawing/2014/main" id="{3EC23087-3E01-48D5-0292-1BFDEAC3044D}"/>
                  </a:ext>
                </a:extLst>
              </p:cNvPr>
              <p:cNvSpPr/>
              <p:nvPr/>
            </p:nvSpPr>
            <p:spPr>
              <a:xfrm>
                <a:off x="7490217" y="4604725"/>
                <a:ext cx="142130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94698" h="16079" extrusionOk="0">
                    <a:moveTo>
                      <a:pt x="18665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186659" y="16080"/>
                    </a:lnTo>
                    <a:cubicBezTo>
                      <a:pt x="191100" y="16080"/>
                      <a:pt x="194698" y="12481"/>
                      <a:pt x="194698" y="8040"/>
                    </a:cubicBezTo>
                    <a:cubicBezTo>
                      <a:pt x="194698" y="3599"/>
                      <a:pt x="191099" y="0"/>
                      <a:pt x="1866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20;p63">
                <a:extLst>
                  <a:ext uri="{FF2B5EF4-FFF2-40B4-BE49-F238E27FC236}">
                    <a16:creationId xmlns:a16="http://schemas.microsoft.com/office/drawing/2014/main" id="{86CACF9D-F35D-D4FB-9AC5-377C1D7FC570}"/>
                  </a:ext>
                </a:extLst>
              </p:cNvPr>
              <p:cNvSpPr/>
              <p:nvPr/>
            </p:nvSpPr>
            <p:spPr>
              <a:xfrm>
                <a:off x="7490217" y="4624873"/>
                <a:ext cx="142130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94698" h="16079" extrusionOk="0">
                    <a:moveTo>
                      <a:pt x="8040" y="16080"/>
                    </a:moveTo>
                    <a:lnTo>
                      <a:pt x="186659" y="16080"/>
                    </a:lnTo>
                    <a:cubicBezTo>
                      <a:pt x="191100" y="16080"/>
                      <a:pt x="194698" y="12481"/>
                      <a:pt x="194698" y="8040"/>
                    </a:cubicBezTo>
                    <a:cubicBezTo>
                      <a:pt x="194698" y="3599"/>
                      <a:pt x="191100" y="0"/>
                      <a:pt x="186659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21;p63">
                <a:extLst>
                  <a:ext uri="{FF2B5EF4-FFF2-40B4-BE49-F238E27FC236}">
                    <a16:creationId xmlns:a16="http://schemas.microsoft.com/office/drawing/2014/main" id="{780C185F-3168-04FB-CE68-D4D54F2DF600}"/>
                  </a:ext>
                </a:extLst>
              </p:cNvPr>
              <p:cNvSpPr/>
              <p:nvPr/>
            </p:nvSpPr>
            <p:spPr>
              <a:xfrm>
                <a:off x="7490217" y="4535134"/>
                <a:ext cx="142130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94698" h="16079" extrusionOk="0">
                    <a:moveTo>
                      <a:pt x="18665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186659" y="16080"/>
                    </a:lnTo>
                    <a:cubicBezTo>
                      <a:pt x="191100" y="16080"/>
                      <a:pt x="194698" y="12481"/>
                      <a:pt x="194698" y="8040"/>
                    </a:cubicBezTo>
                    <a:cubicBezTo>
                      <a:pt x="194698" y="3599"/>
                      <a:pt x="191099" y="0"/>
                      <a:pt x="1866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22;p63">
                <a:extLst>
                  <a:ext uri="{FF2B5EF4-FFF2-40B4-BE49-F238E27FC236}">
                    <a16:creationId xmlns:a16="http://schemas.microsoft.com/office/drawing/2014/main" id="{EE2B72FA-2557-DC22-7172-E95D014E9891}"/>
                  </a:ext>
                </a:extLst>
              </p:cNvPr>
              <p:cNvSpPr/>
              <p:nvPr/>
            </p:nvSpPr>
            <p:spPr>
              <a:xfrm>
                <a:off x="7490217" y="4554448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8040" y="16080"/>
                    </a:move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23;p63">
                <a:extLst>
                  <a:ext uri="{FF2B5EF4-FFF2-40B4-BE49-F238E27FC236}">
                    <a16:creationId xmlns:a16="http://schemas.microsoft.com/office/drawing/2014/main" id="{D08EA814-DF9D-CF38-B5CB-0F337CA383F5}"/>
                  </a:ext>
                </a:extLst>
              </p:cNvPr>
              <p:cNvSpPr/>
              <p:nvPr/>
            </p:nvSpPr>
            <p:spPr>
              <a:xfrm>
                <a:off x="7543848" y="4554448"/>
                <a:ext cx="43251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8" h="16079" extrusionOk="0">
                    <a:moveTo>
                      <a:pt x="51209" y="16080"/>
                    </a:move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24;p63">
                <a:extLst>
                  <a:ext uri="{FF2B5EF4-FFF2-40B4-BE49-F238E27FC236}">
                    <a16:creationId xmlns:a16="http://schemas.microsoft.com/office/drawing/2014/main" id="{79D11E55-470F-2390-89F1-129E90B52543}"/>
                  </a:ext>
                </a:extLst>
              </p:cNvPr>
              <p:cNvSpPr/>
              <p:nvPr/>
            </p:nvSpPr>
            <p:spPr>
              <a:xfrm>
                <a:off x="7490217" y="4499975"/>
                <a:ext cx="27495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37664" h="16079" extrusionOk="0">
                    <a:moveTo>
                      <a:pt x="8040" y="16080"/>
                    </a:moveTo>
                    <a:lnTo>
                      <a:pt x="29624" y="16080"/>
                    </a:lnTo>
                    <a:cubicBezTo>
                      <a:pt x="34066" y="16080"/>
                      <a:pt x="37664" y="12481"/>
                      <a:pt x="37664" y="8040"/>
                    </a:cubicBezTo>
                    <a:cubicBezTo>
                      <a:pt x="37664" y="3599"/>
                      <a:pt x="34066" y="0"/>
                      <a:pt x="29624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25;p63">
                <a:extLst>
                  <a:ext uri="{FF2B5EF4-FFF2-40B4-BE49-F238E27FC236}">
                    <a16:creationId xmlns:a16="http://schemas.microsoft.com/office/drawing/2014/main" id="{0B7A1475-ADEB-1B11-CB14-805AE7E3684E}"/>
                  </a:ext>
                </a:extLst>
              </p:cNvPr>
              <p:cNvSpPr/>
              <p:nvPr/>
            </p:nvSpPr>
            <p:spPr>
              <a:xfrm>
                <a:off x="7525536" y="4499975"/>
                <a:ext cx="1067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46236" h="16079" extrusionOk="0">
                    <a:moveTo>
                      <a:pt x="138197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138197" y="16080"/>
                    </a:lnTo>
                    <a:cubicBezTo>
                      <a:pt x="142638" y="16080"/>
                      <a:pt x="146237" y="12481"/>
                      <a:pt x="146237" y="8040"/>
                    </a:cubicBezTo>
                    <a:cubicBezTo>
                      <a:pt x="146237" y="3599"/>
                      <a:pt x="142637" y="0"/>
                      <a:pt x="1381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226;p63">
                <a:extLst>
                  <a:ext uri="{FF2B5EF4-FFF2-40B4-BE49-F238E27FC236}">
                    <a16:creationId xmlns:a16="http://schemas.microsoft.com/office/drawing/2014/main" id="{39794985-D4E7-FAD2-F51F-9CB713A58582}"/>
                  </a:ext>
                </a:extLst>
              </p:cNvPr>
              <p:cNvSpPr/>
              <p:nvPr/>
            </p:nvSpPr>
            <p:spPr>
              <a:xfrm>
                <a:off x="7490217" y="4451674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8040" y="16080"/>
                    </a:move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227;p63">
                <a:extLst>
                  <a:ext uri="{FF2B5EF4-FFF2-40B4-BE49-F238E27FC236}">
                    <a16:creationId xmlns:a16="http://schemas.microsoft.com/office/drawing/2014/main" id="{36A8875D-38F4-AB4B-7E5D-B84E6F0AB245}"/>
                  </a:ext>
                </a:extLst>
              </p:cNvPr>
              <p:cNvSpPr/>
              <p:nvPr/>
            </p:nvSpPr>
            <p:spPr>
              <a:xfrm>
                <a:off x="7490217" y="4470276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8040" y="16080"/>
                    </a:move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228;p63">
                <a:extLst>
                  <a:ext uri="{FF2B5EF4-FFF2-40B4-BE49-F238E27FC236}">
                    <a16:creationId xmlns:a16="http://schemas.microsoft.com/office/drawing/2014/main" id="{35A574DD-7417-B0F1-DE1C-AD6380FAB91D}"/>
                  </a:ext>
                </a:extLst>
              </p:cNvPr>
              <p:cNvSpPr/>
              <p:nvPr/>
            </p:nvSpPr>
            <p:spPr>
              <a:xfrm>
                <a:off x="7490217" y="4400970"/>
                <a:ext cx="142130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94698" h="16079" extrusionOk="0">
                    <a:moveTo>
                      <a:pt x="18665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186659" y="16080"/>
                    </a:lnTo>
                    <a:cubicBezTo>
                      <a:pt x="191100" y="16080"/>
                      <a:pt x="194698" y="12481"/>
                      <a:pt x="194698" y="8040"/>
                    </a:cubicBezTo>
                    <a:cubicBezTo>
                      <a:pt x="194698" y="3599"/>
                      <a:pt x="191099" y="0"/>
                      <a:pt x="1866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229;p63">
                <a:extLst>
                  <a:ext uri="{FF2B5EF4-FFF2-40B4-BE49-F238E27FC236}">
                    <a16:creationId xmlns:a16="http://schemas.microsoft.com/office/drawing/2014/main" id="{9D3A23D1-F59C-B2C8-C4BC-FC5A0E966E2D}"/>
                  </a:ext>
                </a:extLst>
              </p:cNvPr>
              <p:cNvSpPr/>
              <p:nvPr/>
            </p:nvSpPr>
            <p:spPr>
              <a:xfrm>
                <a:off x="7490217" y="4420475"/>
                <a:ext cx="76934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05389" h="16079" extrusionOk="0">
                    <a:moveTo>
                      <a:pt x="8040" y="16080"/>
                    </a:moveTo>
                    <a:lnTo>
                      <a:pt x="97350" y="16080"/>
                    </a:lnTo>
                    <a:cubicBezTo>
                      <a:pt x="101791" y="16080"/>
                      <a:pt x="105390" y="12481"/>
                      <a:pt x="105390" y="8040"/>
                    </a:cubicBezTo>
                    <a:cubicBezTo>
                      <a:pt x="105390" y="3599"/>
                      <a:pt x="101791" y="0"/>
                      <a:pt x="97350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" name="Google Shape;1230;p63">
              <a:extLst>
                <a:ext uri="{FF2B5EF4-FFF2-40B4-BE49-F238E27FC236}">
                  <a16:creationId xmlns:a16="http://schemas.microsoft.com/office/drawing/2014/main" id="{55B11E3B-28C8-B42E-F6F8-5BDEDEE362C2}"/>
                </a:ext>
              </a:extLst>
            </p:cNvPr>
            <p:cNvGrpSpPr/>
            <p:nvPr/>
          </p:nvGrpSpPr>
          <p:grpSpPr>
            <a:xfrm>
              <a:off x="1071282" y="1675748"/>
              <a:ext cx="374797" cy="305981"/>
              <a:chOff x="8016970" y="3549838"/>
              <a:chExt cx="400681" cy="327113"/>
            </a:xfrm>
          </p:grpSpPr>
          <p:sp>
            <p:nvSpPr>
              <p:cNvPr id="135" name="Google Shape;1231;p63">
                <a:extLst>
                  <a:ext uri="{FF2B5EF4-FFF2-40B4-BE49-F238E27FC236}">
                    <a16:creationId xmlns:a16="http://schemas.microsoft.com/office/drawing/2014/main" id="{09147A58-9976-9708-7EA2-55798812B49B}"/>
                  </a:ext>
                </a:extLst>
              </p:cNvPr>
              <p:cNvSpPr/>
              <p:nvPr/>
            </p:nvSpPr>
            <p:spPr>
              <a:xfrm>
                <a:off x="8268547" y="3694571"/>
                <a:ext cx="69425" cy="56473"/>
              </a:xfrm>
              <a:custGeom>
                <a:avLst/>
                <a:gdLst/>
                <a:ahLst/>
                <a:cxnLst/>
                <a:rect l="l" t="t" r="r" b="b"/>
                <a:pathLst>
                  <a:path w="95103" h="77360" extrusionOk="0">
                    <a:moveTo>
                      <a:pt x="85985" y="61089"/>
                    </a:moveTo>
                    <a:cubicBezTo>
                      <a:pt x="85906" y="61097"/>
                      <a:pt x="78102" y="62093"/>
                      <a:pt x="69923" y="59527"/>
                    </a:cubicBezTo>
                    <a:cubicBezTo>
                      <a:pt x="59889" y="56377"/>
                      <a:pt x="53898" y="49492"/>
                      <a:pt x="51613" y="38476"/>
                    </a:cubicBezTo>
                    <a:cubicBezTo>
                      <a:pt x="44886" y="6062"/>
                      <a:pt x="19825" y="-815"/>
                      <a:pt x="7497" y="73"/>
                    </a:cubicBezTo>
                    <a:cubicBezTo>
                      <a:pt x="3068" y="394"/>
                      <a:pt x="-298" y="4246"/>
                      <a:pt x="21" y="8675"/>
                    </a:cubicBezTo>
                    <a:cubicBezTo>
                      <a:pt x="343" y="13102"/>
                      <a:pt x="4141" y="16422"/>
                      <a:pt x="8583" y="16116"/>
                    </a:cubicBezTo>
                    <a:cubicBezTo>
                      <a:pt x="10819" y="15990"/>
                      <a:pt x="30466" y="15707"/>
                      <a:pt x="35867" y="41744"/>
                    </a:cubicBezTo>
                    <a:cubicBezTo>
                      <a:pt x="40328" y="63233"/>
                      <a:pt x="54585" y="71726"/>
                      <a:pt x="65761" y="75068"/>
                    </a:cubicBezTo>
                    <a:cubicBezTo>
                      <a:pt x="71968" y="76922"/>
                      <a:pt x="77883" y="77361"/>
                      <a:pt x="82083" y="77361"/>
                    </a:cubicBezTo>
                    <a:cubicBezTo>
                      <a:pt x="85670" y="77361"/>
                      <a:pt x="88007" y="77041"/>
                      <a:pt x="88211" y="77013"/>
                    </a:cubicBezTo>
                    <a:cubicBezTo>
                      <a:pt x="92593" y="76392"/>
                      <a:pt x="95631" y="72346"/>
                      <a:pt x="95027" y="67961"/>
                    </a:cubicBezTo>
                    <a:cubicBezTo>
                      <a:pt x="94425" y="63577"/>
                      <a:pt x="90376" y="60505"/>
                      <a:pt x="85985" y="610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232;p63">
                <a:extLst>
                  <a:ext uri="{FF2B5EF4-FFF2-40B4-BE49-F238E27FC236}">
                    <a16:creationId xmlns:a16="http://schemas.microsoft.com/office/drawing/2014/main" id="{C79B07CA-E4B1-3988-6919-9B0C7EA3599D}"/>
                  </a:ext>
                </a:extLst>
              </p:cNvPr>
              <p:cNvSpPr/>
              <p:nvPr/>
            </p:nvSpPr>
            <p:spPr>
              <a:xfrm>
                <a:off x="8179795" y="3678360"/>
                <a:ext cx="51116" cy="37821"/>
              </a:xfrm>
              <a:custGeom>
                <a:avLst/>
                <a:gdLst/>
                <a:ahLst/>
                <a:cxnLst/>
                <a:rect l="l" t="t" r="r" b="b"/>
                <a:pathLst>
                  <a:path w="70022" h="51810" extrusionOk="0">
                    <a:moveTo>
                      <a:pt x="54204" y="5999"/>
                    </a:moveTo>
                    <a:cubicBezTo>
                      <a:pt x="54085" y="6454"/>
                      <a:pt x="51088" y="17142"/>
                      <a:pt x="35867" y="15235"/>
                    </a:cubicBezTo>
                    <a:cubicBezTo>
                      <a:pt x="23774" y="13728"/>
                      <a:pt x="13348" y="18172"/>
                      <a:pt x="6512" y="27760"/>
                    </a:cubicBezTo>
                    <a:cubicBezTo>
                      <a:pt x="1719" y="34483"/>
                      <a:pt x="290" y="41465"/>
                      <a:pt x="143" y="42239"/>
                    </a:cubicBezTo>
                    <a:cubicBezTo>
                      <a:pt x="-686" y="46600"/>
                      <a:pt x="2172" y="50837"/>
                      <a:pt x="6534" y="51666"/>
                    </a:cubicBezTo>
                    <a:cubicBezTo>
                      <a:pt x="7046" y="51763"/>
                      <a:pt x="7554" y="51810"/>
                      <a:pt x="8055" y="51810"/>
                    </a:cubicBezTo>
                    <a:cubicBezTo>
                      <a:pt x="11834" y="51810"/>
                      <a:pt x="15197" y="49149"/>
                      <a:pt x="15930" y="45298"/>
                    </a:cubicBezTo>
                    <a:cubicBezTo>
                      <a:pt x="16476" y="42636"/>
                      <a:pt x="19901" y="29440"/>
                      <a:pt x="33874" y="31193"/>
                    </a:cubicBezTo>
                    <a:cubicBezTo>
                      <a:pt x="57110" y="34099"/>
                      <a:pt x="67507" y="18654"/>
                      <a:pt x="69757" y="10083"/>
                    </a:cubicBezTo>
                    <a:cubicBezTo>
                      <a:pt x="70885" y="5788"/>
                      <a:pt x="68316" y="1393"/>
                      <a:pt x="64022" y="266"/>
                    </a:cubicBezTo>
                    <a:cubicBezTo>
                      <a:pt x="59727" y="-862"/>
                      <a:pt x="55331" y="1703"/>
                      <a:pt x="54204" y="59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233;p63">
                <a:extLst>
                  <a:ext uri="{FF2B5EF4-FFF2-40B4-BE49-F238E27FC236}">
                    <a16:creationId xmlns:a16="http://schemas.microsoft.com/office/drawing/2014/main" id="{978AFA70-200D-D776-86E3-D4CCC847D01A}"/>
                  </a:ext>
                </a:extLst>
              </p:cNvPr>
              <p:cNvSpPr/>
              <p:nvPr/>
            </p:nvSpPr>
            <p:spPr>
              <a:xfrm>
                <a:off x="8342882" y="3818538"/>
                <a:ext cx="25340" cy="22291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30535" extrusionOk="0">
                    <a:moveTo>
                      <a:pt x="6531" y="30391"/>
                    </a:moveTo>
                    <a:cubicBezTo>
                      <a:pt x="7045" y="30488"/>
                      <a:pt x="7555" y="30536"/>
                      <a:pt x="8059" y="30536"/>
                    </a:cubicBezTo>
                    <a:cubicBezTo>
                      <a:pt x="11835" y="30536"/>
                      <a:pt x="15192" y="27884"/>
                      <a:pt x="15924" y="24036"/>
                    </a:cubicBezTo>
                    <a:cubicBezTo>
                      <a:pt x="16490" y="21379"/>
                      <a:pt x="18574" y="15293"/>
                      <a:pt x="25676" y="16178"/>
                    </a:cubicBezTo>
                    <a:cubicBezTo>
                      <a:pt x="30065" y="16716"/>
                      <a:pt x="34099" y="13604"/>
                      <a:pt x="34651" y="9196"/>
                    </a:cubicBezTo>
                    <a:cubicBezTo>
                      <a:pt x="35202" y="4791"/>
                      <a:pt x="32076" y="773"/>
                      <a:pt x="27669" y="222"/>
                    </a:cubicBezTo>
                    <a:cubicBezTo>
                      <a:pt x="10779" y="-1884"/>
                      <a:pt x="1950" y="11462"/>
                      <a:pt x="143" y="20951"/>
                    </a:cubicBezTo>
                    <a:cubicBezTo>
                      <a:pt x="-686" y="25312"/>
                      <a:pt x="2168" y="29561"/>
                      <a:pt x="6531" y="303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234;p63">
                <a:extLst>
                  <a:ext uri="{FF2B5EF4-FFF2-40B4-BE49-F238E27FC236}">
                    <a16:creationId xmlns:a16="http://schemas.microsoft.com/office/drawing/2014/main" id="{4B7C8DF5-1ECE-2A1E-97F3-6B15B9057233}"/>
                  </a:ext>
                </a:extLst>
              </p:cNvPr>
              <p:cNvSpPr/>
              <p:nvPr/>
            </p:nvSpPr>
            <p:spPr>
              <a:xfrm>
                <a:off x="8057426" y="3780604"/>
                <a:ext cx="48365" cy="32592"/>
              </a:xfrm>
              <a:custGeom>
                <a:avLst/>
                <a:gdLst/>
                <a:ahLst/>
                <a:cxnLst/>
                <a:rect l="l" t="t" r="r" b="b"/>
                <a:pathLst>
                  <a:path w="66253" h="44646" extrusionOk="0">
                    <a:moveTo>
                      <a:pt x="35867" y="8071"/>
                    </a:moveTo>
                    <a:cubicBezTo>
                      <a:pt x="23773" y="6566"/>
                      <a:pt x="13349" y="11007"/>
                      <a:pt x="6512" y="20596"/>
                    </a:cubicBezTo>
                    <a:cubicBezTo>
                      <a:pt x="1719" y="27319"/>
                      <a:pt x="290" y="34301"/>
                      <a:pt x="143" y="35075"/>
                    </a:cubicBezTo>
                    <a:cubicBezTo>
                      <a:pt x="-686" y="39436"/>
                      <a:pt x="2172" y="43673"/>
                      <a:pt x="6534" y="44503"/>
                    </a:cubicBezTo>
                    <a:cubicBezTo>
                      <a:pt x="7046" y="44599"/>
                      <a:pt x="7554" y="44646"/>
                      <a:pt x="8055" y="44646"/>
                    </a:cubicBezTo>
                    <a:cubicBezTo>
                      <a:pt x="11834" y="44646"/>
                      <a:pt x="15197" y="41985"/>
                      <a:pt x="15930" y="38134"/>
                    </a:cubicBezTo>
                    <a:cubicBezTo>
                      <a:pt x="16476" y="35472"/>
                      <a:pt x="19908" y="22284"/>
                      <a:pt x="33874" y="24029"/>
                    </a:cubicBezTo>
                    <a:cubicBezTo>
                      <a:pt x="49298" y="25962"/>
                      <a:pt x="59063" y="19806"/>
                      <a:pt x="64544" y="12941"/>
                    </a:cubicBezTo>
                    <a:cubicBezTo>
                      <a:pt x="68092" y="8498"/>
                      <a:pt x="65840" y="1858"/>
                      <a:pt x="60350" y="374"/>
                    </a:cubicBezTo>
                    <a:lnTo>
                      <a:pt x="59911" y="255"/>
                    </a:lnTo>
                    <a:cubicBezTo>
                      <a:pt x="56952" y="-545"/>
                      <a:pt x="53871" y="583"/>
                      <a:pt x="51952" y="2974"/>
                    </a:cubicBezTo>
                    <a:cubicBezTo>
                      <a:pt x="49532" y="5987"/>
                      <a:pt x="44809" y="9186"/>
                      <a:pt x="35867" y="80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235;p63">
                <a:extLst>
                  <a:ext uri="{FF2B5EF4-FFF2-40B4-BE49-F238E27FC236}">
                    <a16:creationId xmlns:a16="http://schemas.microsoft.com/office/drawing/2014/main" id="{6E14DF25-359A-59C6-835B-01BCB901B0E9}"/>
                  </a:ext>
                </a:extLst>
              </p:cNvPr>
              <p:cNvSpPr/>
              <p:nvPr/>
            </p:nvSpPr>
            <p:spPr>
              <a:xfrm>
                <a:off x="8211125" y="3549838"/>
                <a:ext cx="11738" cy="58109"/>
              </a:xfrm>
              <a:custGeom>
                <a:avLst/>
                <a:gdLst/>
                <a:ahLst/>
                <a:cxnLst/>
                <a:rect l="l" t="t" r="r" b="b"/>
                <a:pathLst>
                  <a:path w="16079" h="79601" extrusionOk="0">
                    <a:moveTo>
                      <a:pt x="8040" y="79602"/>
                    </a:moveTo>
                    <a:cubicBezTo>
                      <a:pt x="12481" y="79602"/>
                      <a:pt x="16080" y="76003"/>
                      <a:pt x="16080" y="71562"/>
                    </a:cubicBezTo>
                    <a:lnTo>
                      <a:pt x="16080" y="8040"/>
                    </a:lnTo>
                    <a:cubicBezTo>
                      <a:pt x="16080" y="3599"/>
                      <a:pt x="12481" y="0"/>
                      <a:pt x="8040" y="0"/>
                    </a:cubicBezTo>
                    <a:cubicBezTo>
                      <a:pt x="3599" y="0"/>
                      <a:pt x="0" y="3599"/>
                      <a:pt x="0" y="8040"/>
                    </a:cubicBezTo>
                    <a:lnTo>
                      <a:pt x="0" y="71562"/>
                    </a:lnTo>
                    <a:cubicBezTo>
                      <a:pt x="0" y="76003"/>
                      <a:pt x="3600" y="79602"/>
                      <a:pt x="8040" y="796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236;p63">
                <a:extLst>
                  <a:ext uri="{FF2B5EF4-FFF2-40B4-BE49-F238E27FC236}">
                    <a16:creationId xmlns:a16="http://schemas.microsoft.com/office/drawing/2014/main" id="{446B7CC2-158F-2A21-35A0-66EC753D04BA}"/>
                  </a:ext>
                </a:extLst>
              </p:cNvPr>
              <p:cNvSpPr/>
              <p:nvPr/>
            </p:nvSpPr>
            <p:spPr>
              <a:xfrm>
                <a:off x="8100117" y="3575693"/>
                <a:ext cx="44527" cy="44526"/>
              </a:xfrm>
              <a:custGeom>
                <a:avLst/>
                <a:gdLst/>
                <a:ahLst/>
                <a:cxnLst/>
                <a:rect l="l" t="t" r="r" b="b"/>
                <a:pathLst>
                  <a:path w="60996" h="60995" extrusionOk="0">
                    <a:moveTo>
                      <a:pt x="47270" y="58641"/>
                    </a:moveTo>
                    <a:cubicBezTo>
                      <a:pt x="48841" y="60211"/>
                      <a:pt x="50899" y="60995"/>
                      <a:pt x="52956" y="60995"/>
                    </a:cubicBezTo>
                    <a:cubicBezTo>
                      <a:pt x="55013" y="60995"/>
                      <a:pt x="57072" y="60211"/>
                      <a:pt x="58642" y="58641"/>
                    </a:cubicBezTo>
                    <a:cubicBezTo>
                      <a:pt x="61782" y="55500"/>
                      <a:pt x="61782" y="50410"/>
                      <a:pt x="58642" y="47271"/>
                    </a:cubicBezTo>
                    <a:lnTo>
                      <a:pt x="13726" y="2354"/>
                    </a:lnTo>
                    <a:cubicBezTo>
                      <a:pt x="10585" y="-785"/>
                      <a:pt x="5495" y="-785"/>
                      <a:pt x="2355" y="2354"/>
                    </a:cubicBezTo>
                    <a:cubicBezTo>
                      <a:pt x="-785" y="5495"/>
                      <a:pt x="-785" y="10585"/>
                      <a:pt x="2355" y="137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237;p63">
                <a:extLst>
                  <a:ext uri="{FF2B5EF4-FFF2-40B4-BE49-F238E27FC236}">
                    <a16:creationId xmlns:a16="http://schemas.microsoft.com/office/drawing/2014/main" id="{A762E31A-C57D-7B0A-E19B-0951FB21EEAB}"/>
                  </a:ext>
                </a:extLst>
              </p:cNvPr>
              <p:cNvSpPr/>
              <p:nvPr/>
            </p:nvSpPr>
            <p:spPr>
              <a:xfrm>
                <a:off x="8022569" y="3635479"/>
                <a:ext cx="54138" cy="30523"/>
              </a:xfrm>
              <a:custGeom>
                <a:avLst/>
                <a:gdLst/>
                <a:ahLst/>
                <a:cxnLst/>
                <a:rect l="l" t="t" r="r" b="b"/>
                <a:pathLst>
                  <a:path w="74162" h="41813" extrusionOk="0">
                    <a:moveTo>
                      <a:pt x="4786" y="15394"/>
                    </a:moveTo>
                    <a:lnTo>
                      <a:pt x="62864" y="41122"/>
                    </a:lnTo>
                    <a:cubicBezTo>
                      <a:pt x="63923" y="41591"/>
                      <a:pt x="65028" y="41813"/>
                      <a:pt x="66116" y="41813"/>
                    </a:cubicBezTo>
                    <a:cubicBezTo>
                      <a:pt x="69199" y="41813"/>
                      <a:pt x="72142" y="40028"/>
                      <a:pt x="73471" y="37028"/>
                    </a:cubicBezTo>
                    <a:cubicBezTo>
                      <a:pt x="75270" y="32968"/>
                      <a:pt x="73437" y="28218"/>
                      <a:pt x="69377" y="26419"/>
                    </a:cubicBezTo>
                    <a:lnTo>
                      <a:pt x="11299" y="691"/>
                    </a:lnTo>
                    <a:cubicBezTo>
                      <a:pt x="7239" y="-1107"/>
                      <a:pt x="2489" y="725"/>
                      <a:pt x="691" y="4785"/>
                    </a:cubicBezTo>
                    <a:cubicBezTo>
                      <a:pt x="-1107" y="8845"/>
                      <a:pt x="726" y="13595"/>
                      <a:pt x="4786" y="15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238;p63">
                <a:extLst>
                  <a:ext uri="{FF2B5EF4-FFF2-40B4-BE49-F238E27FC236}">
                    <a16:creationId xmlns:a16="http://schemas.microsoft.com/office/drawing/2014/main" id="{D06DA685-040A-5786-1D84-ACEE3F969DB2}"/>
                  </a:ext>
                </a:extLst>
              </p:cNvPr>
              <p:cNvSpPr/>
              <p:nvPr/>
            </p:nvSpPr>
            <p:spPr>
              <a:xfrm>
                <a:off x="8357349" y="3635478"/>
                <a:ext cx="54138" cy="30523"/>
              </a:xfrm>
              <a:custGeom>
                <a:avLst/>
                <a:gdLst/>
                <a:ahLst/>
                <a:cxnLst/>
                <a:rect l="l" t="t" r="r" b="b"/>
                <a:pathLst>
                  <a:path w="74162" h="41813" extrusionOk="0">
                    <a:moveTo>
                      <a:pt x="8047" y="41813"/>
                    </a:moveTo>
                    <a:cubicBezTo>
                      <a:pt x="9135" y="41813"/>
                      <a:pt x="10241" y="41592"/>
                      <a:pt x="11300" y="41122"/>
                    </a:cubicBezTo>
                    <a:lnTo>
                      <a:pt x="69377" y="15394"/>
                    </a:lnTo>
                    <a:cubicBezTo>
                      <a:pt x="73437" y="13595"/>
                      <a:pt x="75270" y="8846"/>
                      <a:pt x="73471" y="4786"/>
                    </a:cubicBezTo>
                    <a:cubicBezTo>
                      <a:pt x="71671" y="725"/>
                      <a:pt x="66925" y="-1108"/>
                      <a:pt x="62862" y="692"/>
                    </a:cubicBezTo>
                    <a:lnTo>
                      <a:pt x="4785" y="26420"/>
                    </a:lnTo>
                    <a:cubicBezTo>
                      <a:pt x="726" y="28218"/>
                      <a:pt x="-1108" y="32967"/>
                      <a:pt x="691" y="37028"/>
                    </a:cubicBezTo>
                    <a:cubicBezTo>
                      <a:pt x="2022" y="40030"/>
                      <a:pt x="4963" y="41813"/>
                      <a:pt x="8047" y="418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239;p63">
                <a:extLst>
                  <a:ext uri="{FF2B5EF4-FFF2-40B4-BE49-F238E27FC236}">
                    <a16:creationId xmlns:a16="http://schemas.microsoft.com/office/drawing/2014/main" id="{FD00FF8A-18D6-4438-8C01-937E6996A98D}"/>
                  </a:ext>
                </a:extLst>
              </p:cNvPr>
              <p:cNvSpPr/>
              <p:nvPr/>
            </p:nvSpPr>
            <p:spPr>
              <a:xfrm>
                <a:off x="8288701" y="3575693"/>
                <a:ext cx="44527" cy="44526"/>
              </a:xfrm>
              <a:custGeom>
                <a:avLst/>
                <a:gdLst/>
                <a:ahLst/>
                <a:cxnLst/>
                <a:rect l="l" t="t" r="r" b="b"/>
                <a:pathLst>
                  <a:path w="60996" h="60995" extrusionOk="0">
                    <a:moveTo>
                      <a:pt x="8040" y="60995"/>
                    </a:moveTo>
                    <a:cubicBezTo>
                      <a:pt x="10097" y="60995"/>
                      <a:pt x="12155" y="60211"/>
                      <a:pt x="13726" y="58641"/>
                    </a:cubicBezTo>
                    <a:lnTo>
                      <a:pt x="58642" y="13725"/>
                    </a:lnTo>
                    <a:cubicBezTo>
                      <a:pt x="61782" y="10584"/>
                      <a:pt x="61782" y="5494"/>
                      <a:pt x="58642" y="2354"/>
                    </a:cubicBezTo>
                    <a:cubicBezTo>
                      <a:pt x="55501" y="-785"/>
                      <a:pt x="50411" y="-785"/>
                      <a:pt x="47271" y="2354"/>
                    </a:cubicBezTo>
                    <a:lnTo>
                      <a:pt x="2355" y="47271"/>
                    </a:lnTo>
                    <a:cubicBezTo>
                      <a:pt x="-785" y="50412"/>
                      <a:pt x="-785" y="55501"/>
                      <a:pt x="2355" y="58641"/>
                    </a:cubicBezTo>
                    <a:cubicBezTo>
                      <a:pt x="3924" y="60211"/>
                      <a:pt x="5983" y="60995"/>
                      <a:pt x="8040" y="609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240;p63">
                <a:extLst>
                  <a:ext uri="{FF2B5EF4-FFF2-40B4-BE49-F238E27FC236}">
                    <a16:creationId xmlns:a16="http://schemas.microsoft.com/office/drawing/2014/main" id="{FE479178-4FC6-7EAD-C627-B3FE9F2DE236}"/>
                  </a:ext>
                </a:extLst>
              </p:cNvPr>
              <p:cNvSpPr/>
              <p:nvPr/>
            </p:nvSpPr>
            <p:spPr>
              <a:xfrm>
                <a:off x="8016970" y="3633285"/>
                <a:ext cx="400681" cy="243665"/>
              </a:xfrm>
              <a:custGeom>
                <a:avLst/>
                <a:gdLst/>
                <a:ahLst/>
                <a:cxnLst/>
                <a:rect l="l" t="t" r="r" b="b"/>
                <a:pathLst>
                  <a:path w="548878" h="333788" extrusionOk="0">
                    <a:moveTo>
                      <a:pt x="513632" y="161895"/>
                    </a:moveTo>
                    <a:cubicBezTo>
                      <a:pt x="516952" y="151527"/>
                      <a:pt x="518192" y="140438"/>
                      <a:pt x="517225" y="129485"/>
                    </a:cubicBezTo>
                    <a:cubicBezTo>
                      <a:pt x="515614" y="111263"/>
                      <a:pt x="507657" y="93844"/>
                      <a:pt x="494819" y="80435"/>
                    </a:cubicBezTo>
                    <a:cubicBezTo>
                      <a:pt x="491750" y="77227"/>
                      <a:pt x="486660" y="77115"/>
                      <a:pt x="483451" y="80188"/>
                    </a:cubicBezTo>
                    <a:cubicBezTo>
                      <a:pt x="480244" y="83258"/>
                      <a:pt x="480132" y="88347"/>
                      <a:pt x="483205" y="91556"/>
                    </a:cubicBezTo>
                    <a:cubicBezTo>
                      <a:pt x="493524" y="102335"/>
                      <a:pt x="499918" y="116308"/>
                      <a:pt x="501208" y="130901"/>
                    </a:cubicBezTo>
                    <a:cubicBezTo>
                      <a:pt x="502294" y="143185"/>
                      <a:pt x="500176" y="151672"/>
                      <a:pt x="496514" y="161948"/>
                    </a:cubicBezTo>
                    <a:cubicBezTo>
                      <a:pt x="496008" y="163260"/>
                      <a:pt x="488691" y="181065"/>
                      <a:pt x="462667" y="187295"/>
                    </a:cubicBezTo>
                    <a:cubicBezTo>
                      <a:pt x="458349" y="188329"/>
                      <a:pt x="455686" y="192668"/>
                      <a:pt x="456719" y="196986"/>
                    </a:cubicBezTo>
                    <a:cubicBezTo>
                      <a:pt x="457602" y="200675"/>
                      <a:pt x="460897" y="203156"/>
                      <a:pt x="464532" y="203156"/>
                    </a:cubicBezTo>
                    <a:cubicBezTo>
                      <a:pt x="465150" y="203156"/>
                      <a:pt x="465781" y="203085"/>
                      <a:pt x="466410" y="202933"/>
                    </a:cubicBezTo>
                    <a:cubicBezTo>
                      <a:pt x="488390" y="197672"/>
                      <a:pt x="500395" y="185579"/>
                      <a:pt x="506420" y="176939"/>
                    </a:cubicBezTo>
                    <a:cubicBezTo>
                      <a:pt x="526904" y="195696"/>
                      <a:pt x="536444" y="223265"/>
                      <a:pt x="531514" y="250899"/>
                    </a:cubicBezTo>
                    <a:cubicBezTo>
                      <a:pt x="524611" y="289613"/>
                      <a:pt x="490313" y="317711"/>
                      <a:pt x="449967" y="317711"/>
                    </a:cubicBezTo>
                    <a:lnTo>
                      <a:pt x="391566" y="317711"/>
                    </a:lnTo>
                    <a:lnTo>
                      <a:pt x="391566" y="289366"/>
                    </a:lnTo>
                    <a:cubicBezTo>
                      <a:pt x="391566" y="287781"/>
                      <a:pt x="391969" y="286209"/>
                      <a:pt x="392733" y="284820"/>
                    </a:cubicBezTo>
                    <a:lnTo>
                      <a:pt x="400184" y="271263"/>
                    </a:lnTo>
                    <a:cubicBezTo>
                      <a:pt x="404457" y="263491"/>
                      <a:pt x="404358" y="253892"/>
                      <a:pt x="399923" y="246210"/>
                    </a:cubicBezTo>
                    <a:lnTo>
                      <a:pt x="392375" y="233138"/>
                    </a:lnTo>
                    <a:cubicBezTo>
                      <a:pt x="387940" y="225456"/>
                      <a:pt x="379676" y="220569"/>
                      <a:pt x="370810" y="220384"/>
                    </a:cubicBezTo>
                    <a:lnTo>
                      <a:pt x="355344" y="220061"/>
                    </a:lnTo>
                    <a:cubicBezTo>
                      <a:pt x="353759" y="220027"/>
                      <a:pt x="352195" y="219591"/>
                      <a:pt x="350821" y="218798"/>
                    </a:cubicBezTo>
                    <a:lnTo>
                      <a:pt x="315182" y="198221"/>
                    </a:lnTo>
                    <a:cubicBezTo>
                      <a:pt x="313809" y="197429"/>
                      <a:pt x="312650" y="196292"/>
                      <a:pt x="311828" y="194936"/>
                    </a:cubicBezTo>
                    <a:lnTo>
                      <a:pt x="303814" y="181706"/>
                    </a:lnTo>
                    <a:cubicBezTo>
                      <a:pt x="299220" y="174118"/>
                      <a:pt x="290856" y="169405"/>
                      <a:pt x="281987" y="169405"/>
                    </a:cubicBezTo>
                    <a:lnTo>
                      <a:pt x="266892" y="169405"/>
                    </a:lnTo>
                    <a:cubicBezTo>
                      <a:pt x="258023" y="169405"/>
                      <a:pt x="249660" y="174117"/>
                      <a:pt x="245064" y="181705"/>
                    </a:cubicBezTo>
                    <a:lnTo>
                      <a:pt x="237048" y="194940"/>
                    </a:lnTo>
                    <a:cubicBezTo>
                      <a:pt x="236229" y="196294"/>
                      <a:pt x="235069" y="197428"/>
                      <a:pt x="233695" y="198222"/>
                    </a:cubicBezTo>
                    <a:lnTo>
                      <a:pt x="228134" y="201433"/>
                    </a:lnTo>
                    <a:cubicBezTo>
                      <a:pt x="224289" y="203652"/>
                      <a:pt x="222971" y="208569"/>
                      <a:pt x="225191" y="212415"/>
                    </a:cubicBezTo>
                    <a:cubicBezTo>
                      <a:pt x="227410" y="216262"/>
                      <a:pt x="232326" y="217577"/>
                      <a:pt x="236174" y="215358"/>
                    </a:cubicBezTo>
                    <a:lnTo>
                      <a:pt x="241735" y="212148"/>
                    </a:lnTo>
                    <a:cubicBezTo>
                      <a:pt x="245451" y="210004"/>
                      <a:pt x="248588" y="206932"/>
                      <a:pt x="250804" y="203268"/>
                    </a:cubicBezTo>
                    <a:lnTo>
                      <a:pt x="258819" y="190036"/>
                    </a:lnTo>
                    <a:cubicBezTo>
                      <a:pt x="260519" y="187230"/>
                      <a:pt x="263613" y="185486"/>
                      <a:pt x="266893" y="185486"/>
                    </a:cubicBezTo>
                    <a:lnTo>
                      <a:pt x="281988" y="185486"/>
                    </a:lnTo>
                    <a:cubicBezTo>
                      <a:pt x="285269" y="185486"/>
                      <a:pt x="288361" y="187229"/>
                      <a:pt x="290061" y="190036"/>
                    </a:cubicBezTo>
                    <a:lnTo>
                      <a:pt x="298075" y="203267"/>
                    </a:lnTo>
                    <a:cubicBezTo>
                      <a:pt x="300294" y="206933"/>
                      <a:pt x="303431" y="210003"/>
                      <a:pt x="307143" y="212147"/>
                    </a:cubicBezTo>
                    <a:lnTo>
                      <a:pt x="342783" y="232725"/>
                    </a:lnTo>
                    <a:cubicBezTo>
                      <a:pt x="346496" y="234867"/>
                      <a:pt x="350723" y="236047"/>
                      <a:pt x="355007" y="236137"/>
                    </a:cubicBezTo>
                    <a:lnTo>
                      <a:pt x="370474" y="236461"/>
                    </a:lnTo>
                    <a:cubicBezTo>
                      <a:pt x="373753" y="236530"/>
                      <a:pt x="376810" y="238338"/>
                      <a:pt x="378450" y="241179"/>
                    </a:cubicBezTo>
                    <a:lnTo>
                      <a:pt x="385998" y="254251"/>
                    </a:lnTo>
                    <a:cubicBezTo>
                      <a:pt x="387638" y="257092"/>
                      <a:pt x="387674" y="260643"/>
                      <a:pt x="386094" y="263518"/>
                    </a:cubicBezTo>
                    <a:lnTo>
                      <a:pt x="378643" y="277074"/>
                    </a:lnTo>
                    <a:cubicBezTo>
                      <a:pt x="376578" y="280830"/>
                      <a:pt x="375487" y="285080"/>
                      <a:pt x="375487" y="289368"/>
                    </a:cubicBezTo>
                    <a:lnTo>
                      <a:pt x="375487" y="317713"/>
                    </a:lnTo>
                    <a:lnTo>
                      <a:pt x="333950" y="317713"/>
                    </a:lnTo>
                    <a:cubicBezTo>
                      <a:pt x="334119" y="316421"/>
                      <a:pt x="334244" y="315124"/>
                      <a:pt x="334328" y="313827"/>
                    </a:cubicBezTo>
                    <a:cubicBezTo>
                      <a:pt x="335418" y="296575"/>
                      <a:pt x="329056" y="279693"/>
                      <a:pt x="316875" y="267512"/>
                    </a:cubicBezTo>
                    <a:cubicBezTo>
                      <a:pt x="304692" y="255329"/>
                      <a:pt x="287803" y="248977"/>
                      <a:pt x="270558" y="250058"/>
                    </a:cubicBezTo>
                    <a:cubicBezTo>
                      <a:pt x="240528" y="251957"/>
                      <a:pt x="216452" y="276032"/>
                      <a:pt x="214554" y="306063"/>
                    </a:cubicBezTo>
                    <a:cubicBezTo>
                      <a:pt x="214307" y="309983"/>
                      <a:pt x="214435" y="313876"/>
                      <a:pt x="214933" y="317713"/>
                    </a:cubicBezTo>
                    <a:lnTo>
                      <a:pt x="173395" y="317713"/>
                    </a:lnTo>
                    <a:lnTo>
                      <a:pt x="173395" y="289368"/>
                    </a:lnTo>
                    <a:cubicBezTo>
                      <a:pt x="173395" y="285080"/>
                      <a:pt x="172302" y="280830"/>
                      <a:pt x="170239" y="277075"/>
                    </a:cubicBezTo>
                    <a:lnTo>
                      <a:pt x="162786" y="263519"/>
                    </a:lnTo>
                    <a:cubicBezTo>
                      <a:pt x="161206" y="260643"/>
                      <a:pt x="161244" y="257093"/>
                      <a:pt x="162884" y="254251"/>
                    </a:cubicBezTo>
                    <a:lnTo>
                      <a:pt x="170431" y="241180"/>
                    </a:lnTo>
                    <a:cubicBezTo>
                      <a:pt x="172071" y="238338"/>
                      <a:pt x="175128" y="236530"/>
                      <a:pt x="178407" y="236461"/>
                    </a:cubicBezTo>
                    <a:lnTo>
                      <a:pt x="193874" y="236137"/>
                    </a:lnTo>
                    <a:cubicBezTo>
                      <a:pt x="198160" y="236047"/>
                      <a:pt x="202387" y="234867"/>
                      <a:pt x="206101" y="232723"/>
                    </a:cubicBezTo>
                    <a:lnTo>
                      <a:pt x="207359" y="231996"/>
                    </a:lnTo>
                    <a:cubicBezTo>
                      <a:pt x="211203" y="229774"/>
                      <a:pt x="212518" y="224857"/>
                      <a:pt x="210297" y="221013"/>
                    </a:cubicBezTo>
                    <a:cubicBezTo>
                      <a:pt x="208076" y="217166"/>
                      <a:pt x="203157" y="215853"/>
                      <a:pt x="199312" y="218073"/>
                    </a:cubicBezTo>
                    <a:lnTo>
                      <a:pt x="198058" y="218799"/>
                    </a:lnTo>
                    <a:cubicBezTo>
                      <a:pt x="196686" y="219591"/>
                      <a:pt x="195122" y="220027"/>
                      <a:pt x="193536" y="220062"/>
                    </a:cubicBezTo>
                    <a:lnTo>
                      <a:pt x="178071" y="220386"/>
                    </a:lnTo>
                    <a:cubicBezTo>
                      <a:pt x="169204" y="220571"/>
                      <a:pt x="160941" y="225457"/>
                      <a:pt x="156504" y="233139"/>
                    </a:cubicBezTo>
                    <a:lnTo>
                      <a:pt x="148958" y="246211"/>
                    </a:lnTo>
                    <a:cubicBezTo>
                      <a:pt x="144523" y="253892"/>
                      <a:pt x="144423" y="263491"/>
                      <a:pt x="148695" y="271264"/>
                    </a:cubicBezTo>
                    <a:lnTo>
                      <a:pt x="156147" y="284821"/>
                    </a:lnTo>
                    <a:cubicBezTo>
                      <a:pt x="156912" y="286209"/>
                      <a:pt x="157315" y="287781"/>
                      <a:pt x="157315" y="289366"/>
                    </a:cubicBezTo>
                    <a:lnTo>
                      <a:pt x="157315" y="317711"/>
                    </a:lnTo>
                    <a:lnTo>
                      <a:pt x="98913" y="317711"/>
                    </a:lnTo>
                    <a:cubicBezTo>
                      <a:pt x="58565" y="317711"/>
                      <a:pt x="24269" y="289613"/>
                      <a:pt x="17364" y="250899"/>
                    </a:cubicBezTo>
                    <a:cubicBezTo>
                      <a:pt x="11896" y="220252"/>
                      <a:pt x="24227" y="189685"/>
                      <a:pt x="49543" y="171129"/>
                    </a:cubicBezTo>
                    <a:cubicBezTo>
                      <a:pt x="52517" y="168949"/>
                      <a:pt x="53628" y="165027"/>
                      <a:pt x="52237" y="161612"/>
                    </a:cubicBezTo>
                    <a:cubicBezTo>
                      <a:pt x="48325" y="152004"/>
                      <a:pt x="46746" y="141385"/>
                      <a:pt x="47673" y="130902"/>
                    </a:cubicBezTo>
                    <a:cubicBezTo>
                      <a:pt x="50321" y="100938"/>
                      <a:pt x="73860" y="76144"/>
                      <a:pt x="103645" y="71949"/>
                    </a:cubicBezTo>
                    <a:cubicBezTo>
                      <a:pt x="139669" y="66870"/>
                      <a:pt x="166957" y="89053"/>
                      <a:pt x="169853" y="123466"/>
                    </a:cubicBezTo>
                    <a:cubicBezTo>
                      <a:pt x="170206" y="127661"/>
                      <a:pt x="173720" y="130831"/>
                      <a:pt x="177855" y="130831"/>
                    </a:cubicBezTo>
                    <a:cubicBezTo>
                      <a:pt x="178082" y="130831"/>
                      <a:pt x="178310" y="130822"/>
                      <a:pt x="178539" y="130803"/>
                    </a:cubicBezTo>
                    <a:cubicBezTo>
                      <a:pt x="182963" y="130431"/>
                      <a:pt x="186248" y="126542"/>
                      <a:pt x="185877" y="122117"/>
                    </a:cubicBezTo>
                    <a:cubicBezTo>
                      <a:pt x="183597" y="95006"/>
                      <a:pt x="169933" y="78961"/>
                      <a:pt x="159352" y="70455"/>
                    </a:cubicBezTo>
                    <a:cubicBezTo>
                      <a:pt x="159947" y="69276"/>
                      <a:pt x="160385" y="68009"/>
                      <a:pt x="160643" y="66681"/>
                    </a:cubicBezTo>
                    <a:cubicBezTo>
                      <a:pt x="166361" y="37360"/>
                      <a:pt x="192206" y="16080"/>
                      <a:pt x="222096" y="16080"/>
                    </a:cubicBezTo>
                    <a:cubicBezTo>
                      <a:pt x="239708" y="16080"/>
                      <a:pt x="256616" y="23583"/>
                      <a:pt x="268486" y="36666"/>
                    </a:cubicBezTo>
                    <a:cubicBezTo>
                      <a:pt x="270010" y="38345"/>
                      <a:pt x="272172" y="39304"/>
                      <a:pt x="274441" y="39304"/>
                    </a:cubicBezTo>
                    <a:cubicBezTo>
                      <a:pt x="276709" y="39304"/>
                      <a:pt x="278871" y="38345"/>
                      <a:pt x="280396" y="36666"/>
                    </a:cubicBezTo>
                    <a:cubicBezTo>
                      <a:pt x="292267" y="23584"/>
                      <a:pt x="309175" y="16080"/>
                      <a:pt x="326785" y="16080"/>
                    </a:cubicBezTo>
                    <a:cubicBezTo>
                      <a:pt x="356675" y="16080"/>
                      <a:pt x="382521" y="37361"/>
                      <a:pt x="388239" y="66680"/>
                    </a:cubicBezTo>
                    <a:cubicBezTo>
                      <a:pt x="389070" y="70943"/>
                      <a:pt x="391738" y="74575"/>
                      <a:pt x="395548" y="76641"/>
                    </a:cubicBezTo>
                    <a:lnTo>
                      <a:pt x="395711" y="76730"/>
                    </a:lnTo>
                    <a:cubicBezTo>
                      <a:pt x="399768" y="78947"/>
                      <a:pt x="404501" y="79119"/>
                      <a:pt x="408695" y="77203"/>
                    </a:cubicBezTo>
                    <a:cubicBezTo>
                      <a:pt x="420084" y="72003"/>
                      <a:pt x="432718" y="70189"/>
                      <a:pt x="445236" y="71949"/>
                    </a:cubicBezTo>
                    <a:cubicBezTo>
                      <a:pt x="449854" y="72599"/>
                      <a:pt x="454427" y="73767"/>
                      <a:pt x="458829" y="75420"/>
                    </a:cubicBezTo>
                    <a:cubicBezTo>
                      <a:pt x="462984" y="76984"/>
                      <a:pt x="467621" y="74875"/>
                      <a:pt x="469182" y="70719"/>
                    </a:cubicBezTo>
                    <a:cubicBezTo>
                      <a:pt x="470743" y="66562"/>
                      <a:pt x="468639" y="61927"/>
                      <a:pt x="464481" y="60366"/>
                    </a:cubicBezTo>
                    <a:cubicBezTo>
                      <a:pt x="458980" y="58300"/>
                      <a:pt x="453260" y="56840"/>
                      <a:pt x="447479" y="56026"/>
                    </a:cubicBezTo>
                    <a:cubicBezTo>
                      <a:pt x="432522" y="53921"/>
                      <a:pt x="417408" y="55931"/>
                      <a:pt x="403658" y="61849"/>
                    </a:cubicBezTo>
                    <a:cubicBezTo>
                      <a:pt x="395797" y="25903"/>
                      <a:pt x="363752" y="0"/>
                      <a:pt x="326784" y="0"/>
                    </a:cubicBezTo>
                    <a:cubicBezTo>
                      <a:pt x="307448" y="0"/>
                      <a:pt x="288790" y="7191"/>
                      <a:pt x="274440" y="19964"/>
                    </a:cubicBezTo>
                    <a:cubicBezTo>
                      <a:pt x="260090" y="7191"/>
                      <a:pt x="241432" y="0"/>
                      <a:pt x="222095" y="0"/>
                    </a:cubicBezTo>
                    <a:cubicBezTo>
                      <a:pt x="185129" y="0"/>
                      <a:pt x="153084" y="25901"/>
                      <a:pt x="145223" y="61849"/>
                    </a:cubicBezTo>
                    <a:cubicBezTo>
                      <a:pt x="131475" y="55931"/>
                      <a:pt x="116362" y="53919"/>
                      <a:pt x="101402" y="56026"/>
                    </a:cubicBezTo>
                    <a:cubicBezTo>
                      <a:pt x="64287" y="61254"/>
                      <a:pt x="34956" y="92147"/>
                      <a:pt x="31656" y="129486"/>
                    </a:cubicBezTo>
                    <a:cubicBezTo>
                      <a:pt x="30688" y="140441"/>
                      <a:pt x="31927" y="151528"/>
                      <a:pt x="35248" y="161897"/>
                    </a:cubicBezTo>
                    <a:cubicBezTo>
                      <a:pt x="8196" y="184341"/>
                      <a:pt x="-4664" y="218978"/>
                      <a:pt x="1533" y="253721"/>
                    </a:cubicBezTo>
                    <a:cubicBezTo>
                      <a:pt x="9810" y="300115"/>
                      <a:pt x="50763" y="333788"/>
                      <a:pt x="98913" y="333788"/>
                    </a:cubicBezTo>
                    <a:lnTo>
                      <a:pt x="449967" y="333788"/>
                    </a:lnTo>
                    <a:cubicBezTo>
                      <a:pt x="498116" y="333788"/>
                      <a:pt x="539070" y="300115"/>
                      <a:pt x="547345" y="253721"/>
                    </a:cubicBezTo>
                    <a:cubicBezTo>
                      <a:pt x="553544" y="218979"/>
                      <a:pt x="540683" y="184342"/>
                      <a:pt x="513632" y="161895"/>
                    </a:cubicBezTo>
                    <a:close/>
                    <a:moveTo>
                      <a:pt x="230601" y="307073"/>
                    </a:moveTo>
                    <a:cubicBezTo>
                      <a:pt x="231989" y="285104"/>
                      <a:pt x="249603" y="267491"/>
                      <a:pt x="271570" y="266103"/>
                    </a:cubicBezTo>
                    <a:cubicBezTo>
                      <a:pt x="284209" y="265296"/>
                      <a:pt x="296585" y="269961"/>
                      <a:pt x="305503" y="278879"/>
                    </a:cubicBezTo>
                    <a:cubicBezTo>
                      <a:pt x="314420" y="287797"/>
                      <a:pt x="319077" y="300163"/>
                      <a:pt x="318278" y="312808"/>
                    </a:cubicBezTo>
                    <a:cubicBezTo>
                      <a:pt x="318174" y="314445"/>
                      <a:pt x="317974" y="316082"/>
                      <a:pt x="317678" y="317708"/>
                    </a:cubicBezTo>
                    <a:lnTo>
                      <a:pt x="231199" y="317708"/>
                    </a:lnTo>
                    <a:cubicBezTo>
                      <a:pt x="230575" y="314226"/>
                      <a:pt x="230373" y="310667"/>
                      <a:pt x="230601" y="3070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Google Shape;1176;p63">
            <a:extLst>
              <a:ext uri="{FF2B5EF4-FFF2-40B4-BE49-F238E27FC236}">
                <a16:creationId xmlns:a16="http://schemas.microsoft.com/office/drawing/2014/main" id="{08211F17-1085-0087-91BA-DD764386808F}"/>
              </a:ext>
            </a:extLst>
          </p:cNvPr>
          <p:cNvSpPr txBox="1"/>
          <p:nvPr/>
        </p:nvSpPr>
        <p:spPr>
          <a:xfrm flipH="1">
            <a:off x="1854272" y="1167534"/>
            <a:ext cx="2317353" cy="66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2000" b="1" dirty="0">
              <a:solidFill>
                <a:schemeClr val="accent1"/>
              </a:solidFill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dirty="0">
                <a:solidFill>
                  <a:schemeClr val="accent2"/>
                </a:solidFill>
                <a:sym typeface="Montserrat"/>
              </a:rPr>
              <a:t>OVERALL TRANSPARENCY</a:t>
            </a:r>
            <a:endParaRPr sz="2000" b="1" dirty="0">
              <a:solidFill>
                <a:schemeClr val="accent2"/>
              </a:solidFill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830195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953270-B27A-C8B0-9639-203A56680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8009" y="1988508"/>
            <a:ext cx="4062679" cy="670080"/>
          </a:xfrm>
        </p:spPr>
        <p:txBody>
          <a:bodyPr/>
          <a:lstStyle/>
          <a:p>
            <a:r>
              <a:rPr lang="de-DE" dirty="0"/>
              <a:t>OPTIMAL GOODS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0A816B6-4FB8-DA65-9247-D07835E22A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C7E424-3431-4FE3-A899-0FB9E5275E50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552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EB5E0CD-0A6B-5798-AEC9-5E25487847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C7E424-3431-4FE3-A899-0FB9E5275E50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249DB6D-C9D4-A14E-D183-EA68BB09B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396000"/>
            <a:ext cx="1832159" cy="406265"/>
          </a:xfrm>
        </p:spPr>
        <p:txBody>
          <a:bodyPr/>
          <a:lstStyle/>
          <a:p>
            <a:r>
              <a:rPr lang="en-US" dirty="0"/>
              <a:t>WHAT WE DO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2CE47E4-6990-50D6-582B-70815C0E4B0F}"/>
              </a:ext>
            </a:extLst>
          </p:cNvPr>
          <p:cNvSpPr txBox="1"/>
          <p:nvPr/>
        </p:nvSpPr>
        <p:spPr>
          <a:xfrm>
            <a:off x="381001" y="1166842"/>
            <a:ext cx="401507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Efficient</a:t>
            </a:r>
            <a:r>
              <a:rPr lang="de-DE" b="1" dirty="0"/>
              <a:t> </a:t>
            </a:r>
            <a:r>
              <a:rPr lang="de-DE" b="1" dirty="0" err="1"/>
              <a:t>management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flow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goods</a:t>
            </a:r>
            <a:r>
              <a:rPr lang="de-DE" b="1" dirty="0"/>
              <a:t> and </a:t>
            </a:r>
            <a:r>
              <a:rPr lang="de-DE" b="1" dirty="0" err="1"/>
              <a:t>logistics</a:t>
            </a:r>
            <a:r>
              <a:rPr lang="de-DE" b="1" dirty="0"/>
              <a:t> </a:t>
            </a:r>
            <a:r>
              <a:rPr lang="de-DE" b="1" dirty="0" err="1"/>
              <a:t>is</a:t>
            </a:r>
            <a:r>
              <a:rPr lang="de-DE" b="1" dirty="0"/>
              <a:t> an essential </a:t>
            </a:r>
            <a:r>
              <a:rPr lang="de-DE" b="1" dirty="0" err="1"/>
              <a:t>component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profitable </a:t>
            </a:r>
            <a:r>
              <a:rPr lang="de-DE" b="1" dirty="0" err="1"/>
              <a:t>hospitality</a:t>
            </a:r>
            <a:r>
              <a:rPr lang="de-DE" b="1" dirty="0"/>
              <a:t> </a:t>
            </a:r>
            <a:r>
              <a:rPr lang="de-DE" b="1" dirty="0" err="1"/>
              <a:t>management</a:t>
            </a:r>
            <a:r>
              <a:rPr lang="de-DE" b="1" dirty="0"/>
              <a:t>.</a:t>
            </a:r>
          </a:p>
          <a:p>
            <a:endParaRPr lang="de-DE" b="1" dirty="0"/>
          </a:p>
          <a:p>
            <a:r>
              <a:rPr lang="de-DE" dirty="0" err="1"/>
              <a:t>We</a:t>
            </a:r>
            <a:r>
              <a:rPr lang="de-DE" dirty="0"/>
              <a:t> support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entire</a:t>
            </a:r>
            <a:r>
              <a:rPr lang="de-DE" dirty="0"/>
              <a:t> </a:t>
            </a:r>
            <a:r>
              <a:rPr lang="de-DE" dirty="0" err="1"/>
              <a:t>merchandise</a:t>
            </a:r>
            <a:r>
              <a:rPr lang="de-DE" dirty="0"/>
              <a:t> </a:t>
            </a:r>
            <a:r>
              <a:rPr lang="de-DE" dirty="0" err="1"/>
              <a:t>management</a:t>
            </a:r>
            <a:r>
              <a:rPr lang="de-DE" dirty="0"/>
              <a:t> </a:t>
            </a:r>
            <a:r>
              <a:rPr lang="de-DE" dirty="0" err="1"/>
              <a:t>process</a:t>
            </a:r>
            <a:r>
              <a:rPr lang="de-DE" dirty="0"/>
              <a:t>.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demand</a:t>
            </a:r>
            <a:r>
              <a:rPr lang="de-DE" dirty="0"/>
              <a:t> </a:t>
            </a:r>
            <a:r>
              <a:rPr lang="de-DE" dirty="0" err="1"/>
              <a:t>quantity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de-DE" dirty="0"/>
              <a:t> and </a:t>
            </a:r>
            <a:r>
              <a:rPr lang="de-DE" dirty="0" err="1"/>
              <a:t>contribution</a:t>
            </a:r>
            <a:r>
              <a:rPr lang="de-DE" dirty="0"/>
              <a:t> </a:t>
            </a:r>
            <a:r>
              <a:rPr lang="de-DE" dirty="0" err="1"/>
              <a:t>margin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efficient</a:t>
            </a:r>
            <a:r>
              <a:rPr lang="de-DE" dirty="0"/>
              <a:t> </a:t>
            </a:r>
            <a:r>
              <a:rPr lang="de-DE" dirty="0" err="1"/>
              <a:t>consumption</a:t>
            </a:r>
            <a:r>
              <a:rPr lang="de-DE" dirty="0"/>
              <a:t> </a:t>
            </a:r>
            <a:r>
              <a:rPr lang="de-DE" dirty="0" err="1"/>
              <a:t>control</a:t>
            </a:r>
            <a:r>
              <a:rPr lang="de-DE" dirty="0"/>
              <a:t>. Control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operations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SMART </a:t>
            </a:r>
            <a:r>
              <a:rPr lang="de-DE" dirty="0" err="1"/>
              <a:t>recommendations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action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fully </a:t>
            </a:r>
            <a:r>
              <a:rPr lang="de-DE" dirty="0" err="1"/>
              <a:t>automated</a:t>
            </a:r>
            <a:r>
              <a:rPr lang="de-DE" dirty="0"/>
              <a:t> </a:t>
            </a:r>
            <a:r>
              <a:rPr lang="de-DE" dirty="0" err="1"/>
              <a:t>ordering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b="1" dirty="0">
                <a:solidFill>
                  <a:schemeClr val="accent2"/>
                </a:solidFill>
              </a:rPr>
              <a:t>This </a:t>
            </a:r>
            <a:r>
              <a:rPr lang="de-DE" b="1" dirty="0" err="1">
                <a:solidFill>
                  <a:schemeClr val="accent2"/>
                </a:solidFill>
              </a:rPr>
              <a:t>allows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you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to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optimize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consumption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quantities</a:t>
            </a:r>
            <a:r>
              <a:rPr lang="de-DE" b="1" dirty="0">
                <a:solidFill>
                  <a:schemeClr val="accent2"/>
                </a:solidFill>
              </a:rPr>
              <a:t> and </a:t>
            </a:r>
            <a:r>
              <a:rPr lang="de-DE" b="1" dirty="0" err="1">
                <a:solidFill>
                  <a:schemeClr val="accent2"/>
                </a:solidFill>
              </a:rPr>
              <a:t>availability</a:t>
            </a:r>
            <a:r>
              <a:rPr lang="de-DE" b="1" dirty="0">
                <a:solidFill>
                  <a:schemeClr val="accent2"/>
                </a:solidFill>
              </a:rPr>
              <a:t>. </a:t>
            </a:r>
            <a:endParaRPr lang="en-US" b="1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5" name="Grafik 4" descr="Ein Bild, das Kleidung, Person, Menschliches Gesicht, Mann enthält.&#10;&#10;Automatisch generierte Beschreibung">
            <a:extLst>
              <a:ext uri="{FF2B5EF4-FFF2-40B4-BE49-F238E27FC236}">
                <a16:creationId xmlns:a16="http://schemas.microsoft.com/office/drawing/2014/main" id="{4679CFDD-4D60-A459-C6CB-812A3502D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346" y="3815494"/>
            <a:ext cx="3089468" cy="2709014"/>
          </a:xfrm>
          <a:prstGeom prst="rect">
            <a:avLst/>
          </a:prstGeom>
        </p:spPr>
      </p:pic>
      <p:pic>
        <p:nvPicPr>
          <p:cNvPr id="8" name="Grafik 7" descr="Ein Bild, das Person, Menschliches Gesicht, Mann, computer enthält.&#10;&#10;Automatisch generierte Beschreibung">
            <a:extLst>
              <a:ext uri="{FF2B5EF4-FFF2-40B4-BE49-F238E27FC236}">
                <a16:creationId xmlns:a16="http://schemas.microsoft.com/office/drawing/2014/main" id="{96A72089-E779-3877-C0F0-B15FF9A57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549" y="930279"/>
            <a:ext cx="4393595" cy="297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41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42AD286-504C-5C4E-9408-4EBEA7F44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14466"/>
            <a:ext cx="3757366" cy="369332"/>
          </a:xfrm>
        </p:spPr>
        <p:txBody>
          <a:bodyPr/>
          <a:lstStyle/>
          <a:p>
            <a:r>
              <a:rPr lang="de-DE" sz="2000" b="1" dirty="0"/>
              <a:t>WHAT EXACTLY ARE WE DOING?</a:t>
            </a:r>
            <a:endParaRPr lang="de-DE" sz="2000" dirty="0"/>
          </a:p>
        </p:txBody>
      </p:sp>
      <p:grpSp>
        <p:nvGrpSpPr>
          <p:cNvPr id="145" name="Gruppieren 144">
            <a:extLst>
              <a:ext uri="{FF2B5EF4-FFF2-40B4-BE49-F238E27FC236}">
                <a16:creationId xmlns:a16="http://schemas.microsoft.com/office/drawing/2014/main" id="{AAB2F5B8-CAB2-0C3D-0BD7-1100CC8946A8}"/>
              </a:ext>
            </a:extLst>
          </p:cNvPr>
          <p:cNvGrpSpPr/>
          <p:nvPr/>
        </p:nvGrpSpPr>
        <p:grpSpPr>
          <a:xfrm>
            <a:off x="603517" y="1167534"/>
            <a:ext cx="11697519" cy="5074677"/>
            <a:chOff x="926903" y="1330719"/>
            <a:chExt cx="7476288" cy="3277615"/>
          </a:xfrm>
        </p:grpSpPr>
        <p:sp>
          <p:nvSpPr>
            <p:cNvPr id="75" name="Google Shape;1170;p63">
              <a:extLst>
                <a:ext uri="{FF2B5EF4-FFF2-40B4-BE49-F238E27FC236}">
                  <a16:creationId xmlns:a16="http://schemas.microsoft.com/office/drawing/2014/main" id="{5806F129-013C-80F7-802A-E0BAB7BB01F3}"/>
                </a:ext>
              </a:extLst>
            </p:cNvPr>
            <p:cNvSpPr/>
            <p:nvPr/>
          </p:nvSpPr>
          <p:spPr>
            <a:xfrm>
              <a:off x="926903" y="1519331"/>
              <a:ext cx="669900" cy="669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6" name="Google Shape;1171;p63">
              <a:extLst>
                <a:ext uri="{FF2B5EF4-FFF2-40B4-BE49-F238E27FC236}">
                  <a16:creationId xmlns:a16="http://schemas.microsoft.com/office/drawing/2014/main" id="{61337321-1C91-3605-9472-EA3E18467CA4}"/>
                </a:ext>
              </a:extLst>
            </p:cNvPr>
            <p:cNvSpPr/>
            <p:nvPr/>
          </p:nvSpPr>
          <p:spPr>
            <a:xfrm>
              <a:off x="926903" y="3491831"/>
              <a:ext cx="669900" cy="669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7" name="Google Shape;1172;p63">
              <a:extLst>
                <a:ext uri="{FF2B5EF4-FFF2-40B4-BE49-F238E27FC236}">
                  <a16:creationId xmlns:a16="http://schemas.microsoft.com/office/drawing/2014/main" id="{155D7E9B-FE33-9705-47A6-AFD6A7A6B34B}"/>
                </a:ext>
              </a:extLst>
            </p:cNvPr>
            <p:cNvSpPr/>
            <p:nvPr/>
          </p:nvSpPr>
          <p:spPr>
            <a:xfrm>
              <a:off x="3393653" y="3491831"/>
              <a:ext cx="669900" cy="669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8" name="Google Shape;1173;p63">
              <a:extLst>
                <a:ext uri="{FF2B5EF4-FFF2-40B4-BE49-F238E27FC236}">
                  <a16:creationId xmlns:a16="http://schemas.microsoft.com/office/drawing/2014/main" id="{41E1B2DC-819D-FA37-0449-B97CC71D336D}"/>
                </a:ext>
              </a:extLst>
            </p:cNvPr>
            <p:cNvSpPr/>
            <p:nvPr/>
          </p:nvSpPr>
          <p:spPr>
            <a:xfrm>
              <a:off x="3393653" y="1519331"/>
              <a:ext cx="669900" cy="669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9" name="Google Shape;1174;p63">
              <a:extLst>
                <a:ext uri="{FF2B5EF4-FFF2-40B4-BE49-F238E27FC236}">
                  <a16:creationId xmlns:a16="http://schemas.microsoft.com/office/drawing/2014/main" id="{109307AA-630F-7B17-94AA-152229B148D2}"/>
                </a:ext>
              </a:extLst>
            </p:cNvPr>
            <p:cNvSpPr/>
            <p:nvPr/>
          </p:nvSpPr>
          <p:spPr>
            <a:xfrm>
              <a:off x="5936578" y="2504168"/>
              <a:ext cx="669900" cy="669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0" name="Google Shape;1176;p63">
              <a:extLst>
                <a:ext uri="{FF2B5EF4-FFF2-40B4-BE49-F238E27FC236}">
                  <a16:creationId xmlns:a16="http://schemas.microsoft.com/office/drawing/2014/main" id="{F83D07BD-0F0D-B790-16C6-8CFE6AACA25F}"/>
                </a:ext>
              </a:extLst>
            </p:cNvPr>
            <p:cNvSpPr txBox="1"/>
            <p:nvPr/>
          </p:nvSpPr>
          <p:spPr>
            <a:xfrm flipH="1">
              <a:off x="1726304" y="1330719"/>
              <a:ext cx="14811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0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" sz="2000" b="1" dirty="0"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chemeClr val="accent2"/>
                  </a:solidFill>
                  <a:sym typeface="Montserrat"/>
                </a:rPr>
                <a:t>OVERALL</a:t>
              </a:r>
              <a:r>
                <a:rPr lang="en" sz="2000" b="1" dirty="0">
                  <a:solidFill>
                    <a:schemeClr val="accent2"/>
                  </a:solidFill>
                  <a:ea typeface="Montserrat"/>
                  <a:cs typeface="Montserrat"/>
                  <a:sym typeface="Montserrat"/>
                </a:rPr>
                <a:t> TRANSPARENCY</a:t>
              </a:r>
              <a:endParaRPr sz="2000" b="1" dirty="0">
                <a:solidFill>
                  <a:schemeClr val="accent2"/>
                </a:solidFill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1" name="Google Shape;1177;p63">
              <a:extLst>
                <a:ext uri="{FF2B5EF4-FFF2-40B4-BE49-F238E27FC236}">
                  <a16:creationId xmlns:a16="http://schemas.microsoft.com/office/drawing/2014/main" id="{CE323FCF-1181-4DF0-AEC5-65CD4E7FDD47}"/>
                </a:ext>
              </a:extLst>
            </p:cNvPr>
            <p:cNvSpPr txBox="1"/>
            <p:nvPr/>
          </p:nvSpPr>
          <p:spPr>
            <a:xfrm flipH="1">
              <a:off x="1726304" y="1723683"/>
              <a:ext cx="1470390" cy="8544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dirty="0" err="1">
                  <a:ea typeface="DM Sans"/>
                  <a:cs typeface="DM Sans"/>
                  <a:sym typeface="DM Sans"/>
                </a:rPr>
                <a:t>From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calculatory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to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actual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cost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of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goods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sold</a:t>
              </a:r>
              <a:r>
                <a:rPr lang="de-DE" dirty="0">
                  <a:ea typeface="DM Sans"/>
                  <a:cs typeface="DM Sans"/>
                  <a:sym typeface="DM Sans"/>
                </a:rPr>
                <a:t>, Renner/Penner on DB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analyses</a:t>
              </a:r>
              <a:r>
                <a:rPr lang="de-DE" dirty="0">
                  <a:ea typeface="DM Sans"/>
                  <a:cs typeface="DM Sans"/>
                  <a:sym typeface="DM Sans"/>
                </a:rPr>
                <a:t> and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much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more</a:t>
              </a:r>
              <a:r>
                <a:rPr lang="de-DE" dirty="0">
                  <a:ea typeface="DM Sans"/>
                  <a:cs typeface="DM Sans"/>
                  <a:sym typeface="DM Sans"/>
                </a:rPr>
                <a:t>. </a:t>
              </a:r>
              <a:endParaRPr dirty="0"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2" name="Google Shape;1178;p63">
              <a:extLst>
                <a:ext uri="{FF2B5EF4-FFF2-40B4-BE49-F238E27FC236}">
                  <a16:creationId xmlns:a16="http://schemas.microsoft.com/office/drawing/2014/main" id="{7ADE8616-1BBD-12A3-AFF0-32DD3B50A08F}"/>
                </a:ext>
              </a:extLst>
            </p:cNvPr>
            <p:cNvSpPr txBox="1"/>
            <p:nvPr/>
          </p:nvSpPr>
          <p:spPr>
            <a:xfrm>
              <a:off x="1726288" y="3298649"/>
              <a:ext cx="1610582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0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chemeClr val="accent2"/>
                  </a:solidFill>
                  <a:sym typeface="Montserrat"/>
                </a:rPr>
                <a:t>OVERALL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2000" b="1" dirty="0">
                  <a:solidFill>
                    <a:schemeClr val="accent2"/>
                  </a:solidFill>
                  <a:ea typeface="Montserrat"/>
                  <a:cs typeface="Montserrat"/>
                  <a:sym typeface="Montserrat"/>
                </a:rPr>
                <a:t>PROCESS DEFINITION</a:t>
              </a:r>
              <a:endParaRPr sz="2000" b="1" dirty="0">
                <a:solidFill>
                  <a:schemeClr val="accent2"/>
                </a:solidFill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3" name="Google Shape;1179;p63">
              <a:extLst>
                <a:ext uri="{FF2B5EF4-FFF2-40B4-BE49-F238E27FC236}">
                  <a16:creationId xmlns:a16="http://schemas.microsoft.com/office/drawing/2014/main" id="{5A6BFF39-CA3B-21D1-8508-4E1B95D79218}"/>
                </a:ext>
              </a:extLst>
            </p:cNvPr>
            <p:cNvSpPr txBox="1"/>
            <p:nvPr/>
          </p:nvSpPr>
          <p:spPr>
            <a:xfrm>
              <a:off x="1726288" y="3691612"/>
              <a:ext cx="1712867" cy="7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dirty="0">
                  <a:ea typeface="DM Sans"/>
                  <a:cs typeface="DM Sans"/>
                  <a:sym typeface="DM Sans"/>
                </a:rPr>
                <a:t>Workshops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to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query</a:t>
              </a:r>
              <a:r>
                <a:rPr lang="de-DE" dirty="0">
                  <a:ea typeface="DM Sans"/>
                  <a:cs typeface="DM Sans"/>
                  <a:sym typeface="DM Sans"/>
                </a:rPr>
                <a:t> and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define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the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current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status</a:t>
              </a:r>
              <a:r>
                <a:rPr lang="de-DE" dirty="0">
                  <a:ea typeface="DM Sans"/>
                  <a:cs typeface="DM Sans"/>
                  <a:sym typeface="DM Sans"/>
                </a:rPr>
                <a:t> &amp;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define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the</a:t>
              </a:r>
              <a:r>
                <a:rPr lang="de-DE" dirty="0">
                  <a:ea typeface="DM Sans"/>
                  <a:cs typeface="DM Sans"/>
                  <a:sym typeface="DM Sans"/>
                </a:rPr>
                <a:t> ideal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process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with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underlying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goals</a:t>
              </a:r>
              <a:endParaRPr dirty="0"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4" name="Google Shape;1180;p63">
              <a:extLst>
                <a:ext uri="{FF2B5EF4-FFF2-40B4-BE49-F238E27FC236}">
                  <a16:creationId xmlns:a16="http://schemas.microsoft.com/office/drawing/2014/main" id="{E22AB1F3-B63C-E587-D380-1ADD0284FD18}"/>
                </a:ext>
              </a:extLst>
            </p:cNvPr>
            <p:cNvSpPr txBox="1"/>
            <p:nvPr/>
          </p:nvSpPr>
          <p:spPr>
            <a:xfrm>
              <a:off x="4193050" y="1330719"/>
              <a:ext cx="2003495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0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chemeClr val="accent2"/>
                  </a:solidFill>
                  <a:ea typeface="Montserrat"/>
                  <a:cs typeface="Montserrat"/>
                  <a:sym typeface="Montserrat"/>
                </a:rPr>
                <a:t>OVERALL 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2000" b="1" dirty="0">
                  <a:solidFill>
                    <a:schemeClr val="accent2"/>
                  </a:solidFill>
                  <a:ea typeface="Montserrat"/>
                  <a:cs typeface="Montserrat"/>
                  <a:sym typeface="Montserrat"/>
                </a:rPr>
                <a:t>TREND ANALYSES</a:t>
              </a:r>
              <a:r>
                <a:rPr lang="en" sz="2000" b="1" dirty="0">
                  <a:solidFill>
                    <a:schemeClr val="accent2"/>
                  </a:solidFill>
                  <a:ea typeface="Montserrat"/>
                  <a:cs typeface="Montserrat"/>
                  <a:sym typeface="Montserrat"/>
                </a:rPr>
                <a:t> </a:t>
              </a:r>
              <a:endParaRPr sz="2000" b="1" dirty="0">
                <a:solidFill>
                  <a:schemeClr val="accent2"/>
                </a:solidFill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" name="Google Shape;1181;p63">
              <a:extLst>
                <a:ext uri="{FF2B5EF4-FFF2-40B4-BE49-F238E27FC236}">
                  <a16:creationId xmlns:a16="http://schemas.microsoft.com/office/drawing/2014/main" id="{752FEC5C-A4AF-7BC6-95C1-2F7CB10344B6}"/>
                </a:ext>
              </a:extLst>
            </p:cNvPr>
            <p:cNvSpPr txBox="1"/>
            <p:nvPr/>
          </p:nvSpPr>
          <p:spPr>
            <a:xfrm>
              <a:off x="4193050" y="1723683"/>
              <a:ext cx="2084561" cy="7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dirty="0">
                  <a:ea typeface="DM Sans"/>
                  <a:cs typeface="DM Sans"/>
                  <a:sym typeface="DM Sans"/>
                </a:rPr>
                <a:t>All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key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figures</a:t>
              </a:r>
              <a:r>
                <a:rPr lang="de-DE" dirty="0">
                  <a:ea typeface="DM Sans"/>
                  <a:cs typeface="DM Sans"/>
                  <a:sym typeface="DM Sans"/>
                </a:rPr>
                <a:t> at a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glance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with</a:t>
              </a:r>
              <a:r>
                <a:rPr lang="de-DE" dirty="0">
                  <a:ea typeface="DM Sans"/>
                  <a:cs typeface="DM Sans"/>
                  <a:sym typeface="DM Sans"/>
                </a:rPr>
                <a:t> benchmark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to</a:t>
              </a:r>
              <a:r>
                <a:rPr lang="de-DE" dirty="0">
                  <a:ea typeface="DM Sans"/>
                  <a:cs typeface="DM Sans"/>
                  <a:sym typeface="DM Sans"/>
                </a:rPr>
                <a:t> potential/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previous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year</a:t>
              </a:r>
              <a:r>
                <a:rPr lang="de-DE" dirty="0">
                  <a:ea typeface="DM Sans"/>
                  <a:cs typeface="DM Sans"/>
                  <a:sym typeface="DM Sans"/>
                </a:rPr>
                <a:t> and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early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warning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options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endParaRPr dirty="0"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6" name="Google Shape;1182;p63">
              <a:extLst>
                <a:ext uri="{FF2B5EF4-FFF2-40B4-BE49-F238E27FC236}">
                  <a16:creationId xmlns:a16="http://schemas.microsoft.com/office/drawing/2014/main" id="{6E9B5E10-2938-EF1C-EC62-407ED3B58923}"/>
                </a:ext>
              </a:extLst>
            </p:cNvPr>
            <p:cNvSpPr txBox="1"/>
            <p:nvPr/>
          </p:nvSpPr>
          <p:spPr>
            <a:xfrm>
              <a:off x="4193035" y="3298649"/>
              <a:ext cx="1872926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0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 b="1" dirty="0">
                  <a:solidFill>
                    <a:schemeClr val="accent2"/>
                  </a:solidFill>
                  <a:sym typeface="Montserrat"/>
                </a:rPr>
                <a:t>OVERARCHING</a:t>
              </a:r>
              <a:r>
                <a:rPr lang="en" sz="2000" b="1" dirty="0">
                  <a:solidFill>
                    <a:schemeClr val="accent2"/>
                  </a:solidFill>
                  <a:ea typeface="Montserrat"/>
                  <a:cs typeface="Montserrat"/>
                  <a:sym typeface="Montserrat"/>
                </a:rPr>
                <a:t> 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2000" b="1" dirty="0">
                  <a:solidFill>
                    <a:schemeClr val="accent2"/>
                  </a:solidFill>
                  <a:ea typeface="Montserrat"/>
                  <a:cs typeface="Montserrat"/>
                  <a:sym typeface="Montserrat"/>
                </a:rPr>
                <a:t>FOCUS</a:t>
              </a:r>
              <a:endParaRPr sz="2000" b="1" dirty="0">
                <a:solidFill>
                  <a:schemeClr val="accent2"/>
                </a:solidFill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7" name="Google Shape;1183;p63">
              <a:extLst>
                <a:ext uri="{FF2B5EF4-FFF2-40B4-BE49-F238E27FC236}">
                  <a16:creationId xmlns:a16="http://schemas.microsoft.com/office/drawing/2014/main" id="{56DA7B69-250D-F234-92D3-6D29711BF78C}"/>
                </a:ext>
              </a:extLst>
            </p:cNvPr>
            <p:cNvSpPr txBox="1"/>
            <p:nvPr/>
          </p:nvSpPr>
          <p:spPr>
            <a:xfrm>
              <a:off x="4193036" y="3691612"/>
              <a:ext cx="1972309" cy="9167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dirty="0" err="1">
                  <a:ea typeface="DM Sans"/>
                  <a:cs typeface="DM Sans"/>
                  <a:sym typeface="DM Sans"/>
                </a:rPr>
                <a:t>Role-specific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preparation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of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key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figures</a:t>
              </a:r>
              <a:r>
                <a:rPr lang="de-DE" dirty="0">
                  <a:ea typeface="DM Sans"/>
                  <a:cs typeface="DM Sans"/>
                  <a:sym typeface="DM Sans"/>
                </a:rPr>
                <a:t> -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always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keeping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the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most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important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things</a:t>
              </a:r>
              <a:r>
                <a:rPr lang="de-DE" dirty="0">
                  <a:ea typeface="DM Sans"/>
                  <a:cs typeface="DM Sans"/>
                  <a:sym typeface="DM Sans"/>
                </a:rPr>
                <a:t> in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mind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endParaRPr dirty="0"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8" name="Google Shape;1184;p63">
              <a:extLst>
                <a:ext uri="{FF2B5EF4-FFF2-40B4-BE49-F238E27FC236}">
                  <a16:creationId xmlns:a16="http://schemas.microsoft.com/office/drawing/2014/main" id="{25105217-4D17-5503-D25A-2E6CEAC5C967}"/>
                </a:ext>
              </a:extLst>
            </p:cNvPr>
            <p:cNvSpPr txBox="1"/>
            <p:nvPr/>
          </p:nvSpPr>
          <p:spPr>
            <a:xfrm flipH="1">
              <a:off x="6735997" y="2706160"/>
              <a:ext cx="1481100" cy="8260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dirty="0" err="1">
                  <a:ea typeface="DM Sans"/>
                  <a:cs typeface="DM Sans"/>
                  <a:sym typeface="DM Sans"/>
                </a:rPr>
                <a:t>Optimized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product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management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to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reduce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food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waste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while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maintaining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product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availability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</a:p>
          </p:txBody>
        </p:sp>
        <p:sp>
          <p:nvSpPr>
            <p:cNvPr id="89" name="Google Shape;1185;p63">
              <a:extLst>
                <a:ext uri="{FF2B5EF4-FFF2-40B4-BE49-F238E27FC236}">
                  <a16:creationId xmlns:a16="http://schemas.microsoft.com/office/drawing/2014/main" id="{89AB0C64-900D-2532-B0C0-6BCA53C25483}"/>
                </a:ext>
              </a:extLst>
            </p:cNvPr>
            <p:cNvSpPr txBox="1"/>
            <p:nvPr/>
          </p:nvSpPr>
          <p:spPr>
            <a:xfrm flipH="1">
              <a:off x="6735995" y="2313196"/>
              <a:ext cx="1667196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0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2000" b="1" dirty="0">
                  <a:solidFill>
                    <a:schemeClr val="accent2"/>
                  </a:solidFill>
                  <a:ea typeface="Montserrat"/>
                  <a:cs typeface="Montserrat"/>
                  <a:sym typeface="Montserrat"/>
                </a:rPr>
                <a:t>SALES-ORIENTED ORDER QUANTITIES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2000" b="1" dirty="0">
                  <a:solidFill>
                    <a:schemeClr val="accent2"/>
                  </a:solidFill>
                  <a:ea typeface="Montserrat"/>
                  <a:cs typeface="Montserrat"/>
                  <a:sym typeface="Montserrat"/>
                </a:rPr>
                <a:t>PLANNING</a:t>
              </a:r>
            </a:p>
          </p:txBody>
        </p:sp>
        <p:sp>
          <p:nvSpPr>
            <p:cNvPr id="90" name="Google Shape;1186;p63">
              <a:extLst>
                <a:ext uri="{FF2B5EF4-FFF2-40B4-BE49-F238E27FC236}">
                  <a16:creationId xmlns:a16="http://schemas.microsoft.com/office/drawing/2014/main" id="{26855492-40FA-7358-D29C-679930BE0324}"/>
                </a:ext>
              </a:extLst>
            </p:cNvPr>
            <p:cNvSpPr/>
            <p:nvPr/>
          </p:nvSpPr>
          <p:spPr>
            <a:xfrm>
              <a:off x="1187293" y="2046570"/>
              <a:ext cx="142800" cy="142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1" name="Google Shape;1187;p63">
              <a:extLst>
                <a:ext uri="{FF2B5EF4-FFF2-40B4-BE49-F238E27FC236}">
                  <a16:creationId xmlns:a16="http://schemas.microsoft.com/office/drawing/2014/main" id="{C58EF706-C432-B852-0F8E-153E8F94317A}"/>
                </a:ext>
              </a:extLst>
            </p:cNvPr>
            <p:cNvSpPr/>
            <p:nvPr/>
          </p:nvSpPr>
          <p:spPr>
            <a:xfrm rot="10800000" flipH="1">
              <a:off x="1187293" y="3491832"/>
              <a:ext cx="142800" cy="142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2" name="Google Shape;1188;p63">
              <a:extLst>
                <a:ext uri="{FF2B5EF4-FFF2-40B4-BE49-F238E27FC236}">
                  <a16:creationId xmlns:a16="http://schemas.microsoft.com/office/drawing/2014/main" id="{B3A3B70F-CF90-B70E-B9DB-41529F83F94B}"/>
                </a:ext>
              </a:extLst>
            </p:cNvPr>
            <p:cNvSpPr/>
            <p:nvPr/>
          </p:nvSpPr>
          <p:spPr>
            <a:xfrm rot="10800000" flipH="1">
              <a:off x="3654043" y="3491832"/>
              <a:ext cx="142800" cy="142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3" name="Google Shape;1189;p63">
              <a:extLst>
                <a:ext uri="{FF2B5EF4-FFF2-40B4-BE49-F238E27FC236}">
                  <a16:creationId xmlns:a16="http://schemas.microsoft.com/office/drawing/2014/main" id="{901E524A-2885-509A-A8BF-B475340CC203}"/>
                </a:ext>
              </a:extLst>
            </p:cNvPr>
            <p:cNvSpPr/>
            <p:nvPr/>
          </p:nvSpPr>
          <p:spPr>
            <a:xfrm>
              <a:off x="3654043" y="2046570"/>
              <a:ext cx="142800" cy="142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a typeface="DM Sans"/>
                <a:cs typeface="DM Sans"/>
                <a:sym typeface="DM Sans"/>
              </a:endParaRPr>
            </a:p>
          </p:txBody>
        </p:sp>
        <p:cxnSp>
          <p:nvCxnSpPr>
            <p:cNvPr id="94" name="Google Shape;1190;p63">
              <a:extLst>
                <a:ext uri="{FF2B5EF4-FFF2-40B4-BE49-F238E27FC236}">
                  <a16:creationId xmlns:a16="http://schemas.microsoft.com/office/drawing/2014/main" id="{E67A4CCB-0334-BD63-F43E-0C18B7CFB613}"/>
                </a:ext>
              </a:extLst>
            </p:cNvPr>
            <p:cNvCxnSpPr>
              <a:stCxn id="90" idx="4"/>
              <a:endCxn id="79" idx="2"/>
            </p:cNvCxnSpPr>
            <p:nvPr/>
          </p:nvCxnSpPr>
          <p:spPr>
            <a:xfrm rot="16200000" flipH="1">
              <a:off x="3272743" y="175320"/>
              <a:ext cx="649800" cy="4677900"/>
            </a:xfrm>
            <a:prstGeom prst="bentConnector2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1191;p63">
              <a:extLst>
                <a:ext uri="{FF2B5EF4-FFF2-40B4-BE49-F238E27FC236}">
                  <a16:creationId xmlns:a16="http://schemas.microsoft.com/office/drawing/2014/main" id="{88640902-3EDC-B1A8-0B42-5912D9E48ABF}"/>
                </a:ext>
              </a:extLst>
            </p:cNvPr>
            <p:cNvCxnSpPr>
              <a:stCxn id="91" idx="4"/>
              <a:endCxn id="79" idx="2"/>
            </p:cNvCxnSpPr>
            <p:nvPr/>
          </p:nvCxnSpPr>
          <p:spPr>
            <a:xfrm rot="16200000">
              <a:off x="3271243" y="826482"/>
              <a:ext cx="652800" cy="4677900"/>
            </a:xfrm>
            <a:prstGeom prst="bentConnector2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1192;p63">
              <a:extLst>
                <a:ext uri="{FF2B5EF4-FFF2-40B4-BE49-F238E27FC236}">
                  <a16:creationId xmlns:a16="http://schemas.microsoft.com/office/drawing/2014/main" id="{3A59D3C9-ADA5-8F2C-AE2F-B52A70A5DA4F}"/>
                </a:ext>
              </a:extLst>
            </p:cNvPr>
            <p:cNvCxnSpPr>
              <a:stCxn id="93" idx="4"/>
              <a:endCxn id="79" idx="2"/>
            </p:cNvCxnSpPr>
            <p:nvPr/>
          </p:nvCxnSpPr>
          <p:spPr>
            <a:xfrm rot="16200000" flipH="1">
              <a:off x="4506043" y="1408770"/>
              <a:ext cx="649800" cy="2211000"/>
            </a:xfrm>
            <a:prstGeom prst="bentConnector2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1193;p63">
              <a:extLst>
                <a:ext uri="{FF2B5EF4-FFF2-40B4-BE49-F238E27FC236}">
                  <a16:creationId xmlns:a16="http://schemas.microsoft.com/office/drawing/2014/main" id="{303CCC2B-AF07-1E33-5BFD-D888AF6B33B1}"/>
                </a:ext>
              </a:extLst>
            </p:cNvPr>
            <p:cNvCxnSpPr>
              <a:stCxn id="92" idx="4"/>
              <a:endCxn id="79" idx="2"/>
            </p:cNvCxnSpPr>
            <p:nvPr/>
          </p:nvCxnSpPr>
          <p:spPr>
            <a:xfrm rot="16200000">
              <a:off x="4504543" y="2059932"/>
              <a:ext cx="652800" cy="2211000"/>
            </a:xfrm>
            <a:prstGeom prst="bentConnector2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98" name="Google Shape;1194;p63">
              <a:extLst>
                <a:ext uri="{FF2B5EF4-FFF2-40B4-BE49-F238E27FC236}">
                  <a16:creationId xmlns:a16="http://schemas.microsoft.com/office/drawing/2014/main" id="{296E8AB6-A91D-2774-27E3-CA20C5AFB23C}"/>
                </a:ext>
              </a:extLst>
            </p:cNvPr>
            <p:cNvGrpSpPr/>
            <p:nvPr/>
          </p:nvGrpSpPr>
          <p:grpSpPr>
            <a:xfrm>
              <a:off x="1070832" y="3627542"/>
              <a:ext cx="374776" cy="372011"/>
              <a:chOff x="1543990" y="3500255"/>
              <a:chExt cx="400655" cy="397706"/>
            </a:xfrm>
          </p:grpSpPr>
          <p:sp>
            <p:nvSpPr>
              <p:cNvPr id="99" name="Google Shape;1195;p63">
                <a:extLst>
                  <a:ext uri="{FF2B5EF4-FFF2-40B4-BE49-F238E27FC236}">
                    <a16:creationId xmlns:a16="http://schemas.microsoft.com/office/drawing/2014/main" id="{C899FBA0-B599-8D8D-E9A0-BB29AF1136E5}"/>
                  </a:ext>
                </a:extLst>
              </p:cNvPr>
              <p:cNvSpPr/>
              <p:nvPr/>
            </p:nvSpPr>
            <p:spPr>
              <a:xfrm>
                <a:off x="1838170" y="3785141"/>
                <a:ext cx="68429" cy="68429"/>
              </a:xfrm>
              <a:custGeom>
                <a:avLst/>
                <a:gdLst/>
                <a:ahLst/>
                <a:cxnLst/>
                <a:rect l="l" t="t" r="r" b="b"/>
                <a:pathLst>
                  <a:path w="93739" h="93738" extrusionOk="0">
                    <a:moveTo>
                      <a:pt x="43840" y="92"/>
                    </a:moveTo>
                    <a:cubicBezTo>
                      <a:pt x="20382" y="1576"/>
                      <a:pt x="1576" y="20383"/>
                      <a:pt x="94" y="43839"/>
                    </a:cubicBezTo>
                    <a:cubicBezTo>
                      <a:pt x="-757" y="57312"/>
                      <a:pt x="4211" y="70497"/>
                      <a:pt x="13726" y="80012"/>
                    </a:cubicBezTo>
                    <a:cubicBezTo>
                      <a:pt x="23254" y="89539"/>
                      <a:pt x="36448" y="94495"/>
                      <a:pt x="49899" y="93644"/>
                    </a:cubicBezTo>
                    <a:cubicBezTo>
                      <a:pt x="73355" y="92162"/>
                      <a:pt x="92162" y="73356"/>
                      <a:pt x="93646" y="49897"/>
                    </a:cubicBezTo>
                    <a:cubicBezTo>
                      <a:pt x="94497" y="36425"/>
                      <a:pt x="89527" y="23241"/>
                      <a:pt x="80012" y="13726"/>
                    </a:cubicBezTo>
                    <a:cubicBezTo>
                      <a:pt x="70497" y="4210"/>
                      <a:pt x="57328" y="-751"/>
                      <a:pt x="43840" y="92"/>
                    </a:cubicBezTo>
                    <a:close/>
                    <a:moveTo>
                      <a:pt x="77597" y="48882"/>
                    </a:moveTo>
                    <a:cubicBezTo>
                      <a:pt x="76624" y="64278"/>
                      <a:pt x="64280" y="76622"/>
                      <a:pt x="48886" y="77594"/>
                    </a:cubicBezTo>
                    <a:cubicBezTo>
                      <a:pt x="40000" y="78155"/>
                      <a:pt x="31348" y="74892"/>
                      <a:pt x="25097" y="68640"/>
                    </a:cubicBezTo>
                    <a:cubicBezTo>
                      <a:pt x="18846" y="62389"/>
                      <a:pt x="15582" y="53718"/>
                      <a:pt x="16143" y="44851"/>
                    </a:cubicBezTo>
                    <a:cubicBezTo>
                      <a:pt x="17115" y="29456"/>
                      <a:pt x="29459" y="17112"/>
                      <a:pt x="44854" y="16140"/>
                    </a:cubicBezTo>
                    <a:cubicBezTo>
                      <a:pt x="53584" y="15583"/>
                      <a:pt x="62307" y="18760"/>
                      <a:pt x="68641" y="25096"/>
                    </a:cubicBezTo>
                    <a:cubicBezTo>
                      <a:pt x="74892" y="31346"/>
                      <a:pt x="78156" y="40017"/>
                      <a:pt x="77597" y="488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196;p63">
                <a:extLst>
                  <a:ext uri="{FF2B5EF4-FFF2-40B4-BE49-F238E27FC236}">
                    <a16:creationId xmlns:a16="http://schemas.microsoft.com/office/drawing/2014/main" id="{DF0571E8-C237-B2C7-4EA8-C4B0F8C0A569}"/>
                  </a:ext>
                </a:extLst>
              </p:cNvPr>
              <p:cNvSpPr/>
              <p:nvPr/>
            </p:nvSpPr>
            <p:spPr>
              <a:xfrm>
                <a:off x="1543990" y="3500255"/>
                <a:ext cx="400655" cy="397706"/>
              </a:xfrm>
              <a:custGeom>
                <a:avLst/>
                <a:gdLst/>
                <a:ahLst/>
                <a:cxnLst/>
                <a:rect l="l" t="t" r="r" b="b"/>
                <a:pathLst>
                  <a:path w="548843" h="544803" extrusionOk="0">
                    <a:moveTo>
                      <a:pt x="546250" y="465680"/>
                    </a:moveTo>
                    <a:lnTo>
                      <a:pt x="540682" y="455552"/>
                    </a:lnTo>
                    <a:cubicBezTo>
                      <a:pt x="540276" y="454813"/>
                      <a:pt x="540061" y="453977"/>
                      <a:pt x="540061" y="453133"/>
                    </a:cubicBezTo>
                    <a:lnTo>
                      <a:pt x="540061" y="422383"/>
                    </a:lnTo>
                    <a:cubicBezTo>
                      <a:pt x="540061" y="421540"/>
                      <a:pt x="540276" y="420703"/>
                      <a:pt x="540683" y="419963"/>
                    </a:cubicBezTo>
                    <a:lnTo>
                      <a:pt x="546249" y="409838"/>
                    </a:lnTo>
                    <a:cubicBezTo>
                      <a:pt x="549783" y="403412"/>
                      <a:pt x="549700" y="395474"/>
                      <a:pt x="546033" y="389121"/>
                    </a:cubicBezTo>
                    <a:lnTo>
                      <a:pt x="540393" y="379354"/>
                    </a:lnTo>
                    <a:cubicBezTo>
                      <a:pt x="536726" y="373003"/>
                      <a:pt x="529893" y="368962"/>
                      <a:pt x="522562" y="368809"/>
                    </a:cubicBezTo>
                    <a:lnTo>
                      <a:pt x="511007" y="368567"/>
                    </a:lnTo>
                    <a:cubicBezTo>
                      <a:pt x="510163" y="368549"/>
                      <a:pt x="509332" y="368317"/>
                      <a:pt x="508601" y="367895"/>
                    </a:cubicBezTo>
                    <a:lnTo>
                      <a:pt x="489512" y="356874"/>
                    </a:lnTo>
                    <a:cubicBezTo>
                      <a:pt x="497245" y="333752"/>
                      <a:pt x="501161" y="309594"/>
                      <a:pt x="501161" y="284961"/>
                    </a:cubicBezTo>
                    <a:cubicBezTo>
                      <a:pt x="501161" y="228256"/>
                      <a:pt x="480119" y="173982"/>
                      <a:pt x="441911" y="132136"/>
                    </a:cubicBezTo>
                    <a:cubicBezTo>
                      <a:pt x="439070" y="129024"/>
                      <a:pt x="436151" y="126002"/>
                      <a:pt x="433161" y="123068"/>
                    </a:cubicBezTo>
                    <a:lnTo>
                      <a:pt x="451270" y="103150"/>
                    </a:lnTo>
                    <a:lnTo>
                      <a:pt x="483676" y="107702"/>
                    </a:lnTo>
                    <a:cubicBezTo>
                      <a:pt x="484051" y="107754"/>
                      <a:pt x="484423" y="107780"/>
                      <a:pt x="484796" y="107780"/>
                    </a:cubicBezTo>
                    <a:cubicBezTo>
                      <a:pt x="487020" y="107780"/>
                      <a:pt x="489167" y="106855"/>
                      <a:pt x="490700" y="105196"/>
                    </a:cubicBezTo>
                    <a:lnTo>
                      <a:pt x="536066" y="56088"/>
                    </a:lnTo>
                    <a:cubicBezTo>
                      <a:pt x="539167" y="52730"/>
                      <a:pt x="540140" y="47973"/>
                      <a:pt x="538604" y="43667"/>
                    </a:cubicBezTo>
                    <a:cubicBezTo>
                      <a:pt x="537069" y="39363"/>
                      <a:pt x="533304" y="36294"/>
                      <a:pt x="528777" y="35658"/>
                    </a:cubicBezTo>
                    <a:lnTo>
                      <a:pt x="505629" y="32405"/>
                    </a:lnTo>
                    <a:lnTo>
                      <a:pt x="500556" y="9588"/>
                    </a:lnTo>
                    <a:cubicBezTo>
                      <a:pt x="499563" y="5126"/>
                      <a:pt x="496206" y="1614"/>
                      <a:pt x="491794" y="424"/>
                    </a:cubicBezTo>
                    <a:cubicBezTo>
                      <a:pt x="487382" y="-762"/>
                      <a:pt x="482715" y="581"/>
                      <a:pt x="479616" y="3937"/>
                    </a:cubicBezTo>
                    <a:lnTo>
                      <a:pt x="434250" y="53047"/>
                    </a:lnTo>
                    <a:cubicBezTo>
                      <a:pt x="432461" y="54983"/>
                      <a:pt x="431735" y="57673"/>
                      <a:pt x="432308" y="60248"/>
                    </a:cubicBezTo>
                    <a:lnTo>
                      <a:pt x="439427" y="92273"/>
                    </a:lnTo>
                    <a:lnTo>
                      <a:pt x="421293" y="112219"/>
                    </a:lnTo>
                    <a:cubicBezTo>
                      <a:pt x="386180" y="82324"/>
                      <a:pt x="342782" y="63780"/>
                      <a:pt x="296521" y="59306"/>
                    </a:cubicBezTo>
                    <a:cubicBezTo>
                      <a:pt x="292086" y="58868"/>
                      <a:pt x="288171" y="62114"/>
                      <a:pt x="287743" y="66533"/>
                    </a:cubicBezTo>
                    <a:cubicBezTo>
                      <a:pt x="287315" y="70953"/>
                      <a:pt x="290552" y="74883"/>
                      <a:pt x="294970" y="75311"/>
                    </a:cubicBezTo>
                    <a:cubicBezTo>
                      <a:pt x="337761" y="79451"/>
                      <a:pt x="377917" y="96553"/>
                      <a:pt x="410468" y="124126"/>
                    </a:cubicBezTo>
                    <a:lnTo>
                      <a:pt x="393832" y="142424"/>
                    </a:lnTo>
                    <a:cubicBezTo>
                      <a:pt x="361500" y="115294"/>
                      <a:pt x="319840" y="98938"/>
                      <a:pt x="274430" y="98938"/>
                    </a:cubicBezTo>
                    <a:cubicBezTo>
                      <a:pt x="171856" y="98938"/>
                      <a:pt x="88408" y="182389"/>
                      <a:pt x="88408" y="284961"/>
                    </a:cubicBezTo>
                    <a:cubicBezTo>
                      <a:pt x="88408" y="301705"/>
                      <a:pt x="90622" y="318218"/>
                      <a:pt x="94997" y="334192"/>
                    </a:cubicBezTo>
                    <a:cubicBezTo>
                      <a:pt x="86622" y="334911"/>
                      <a:pt x="78529" y="336625"/>
                      <a:pt x="70834" y="339218"/>
                    </a:cubicBezTo>
                    <a:cubicBezTo>
                      <a:pt x="66152" y="321596"/>
                      <a:pt x="63780" y="303384"/>
                      <a:pt x="63780" y="284961"/>
                    </a:cubicBezTo>
                    <a:cubicBezTo>
                      <a:pt x="63780" y="230511"/>
                      <a:pt x="84484" y="178849"/>
                      <a:pt x="122078" y="139491"/>
                    </a:cubicBezTo>
                    <a:cubicBezTo>
                      <a:pt x="159549" y="100261"/>
                      <a:pt x="209949" y="77205"/>
                      <a:pt x="263992" y="74570"/>
                    </a:cubicBezTo>
                    <a:cubicBezTo>
                      <a:pt x="268428" y="74353"/>
                      <a:pt x="271847" y="70582"/>
                      <a:pt x="271631" y="66148"/>
                    </a:cubicBezTo>
                    <a:cubicBezTo>
                      <a:pt x="271416" y="61714"/>
                      <a:pt x="267627" y="58294"/>
                      <a:pt x="263209" y="58509"/>
                    </a:cubicBezTo>
                    <a:cubicBezTo>
                      <a:pt x="205031" y="61346"/>
                      <a:pt x="150781" y="86162"/>
                      <a:pt x="110452" y="128384"/>
                    </a:cubicBezTo>
                    <a:cubicBezTo>
                      <a:pt x="69987" y="170749"/>
                      <a:pt x="47702" y="226356"/>
                      <a:pt x="47702" y="284961"/>
                    </a:cubicBezTo>
                    <a:cubicBezTo>
                      <a:pt x="47702" y="305565"/>
                      <a:pt x="50459" y="325928"/>
                      <a:pt x="55904" y="345595"/>
                    </a:cubicBezTo>
                    <a:cubicBezTo>
                      <a:pt x="22706" y="362972"/>
                      <a:pt x="0" y="397764"/>
                      <a:pt x="0" y="437760"/>
                    </a:cubicBezTo>
                    <a:cubicBezTo>
                      <a:pt x="0" y="467189"/>
                      <a:pt x="12561" y="495365"/>
                      <a:pt x="34460" y="515062"/>
                    </a:cubicBezTo>
                    <a:cubicBezTo>
                      <a:pt x="37764" y="518033"/>
                      <a:pt x="42848" y="517761"/>
                      <a:pt x="45815" y="514461"/>
                    </a:cubicBezTo>
                    <a:cubicBezTo>
                      <a:pt x="48785" y="511159"/>
                      <a:pt x="48515" y="506076"/>
                      <a:pt x="45213" y="503106"/>
                    </a:cubicBezTo>
                    <a:cubicBezTo>
                      <a:pt x="26698" y="486454"/>
                      <a:pt x="16080" y="462636"/>
                      <a:pt x="16080" y="437760"/>
                    </a:cubicBezTo>
                    <a:cubicBezTo>
                      <a:pt x="16080" y="389309"/>
                      <a:pt x="55498" y="349891"/>
                      <a:pt x="103949" y="349891"/>
                    </a:cubicBezTo>
                    <a:cubicBezTo>
                      <a:pt x="152392" y="349891"/>
                      <a:pt x="191817" y="389302"/>
                      <a:pt x="191817" y="437760"/>
                    </a:cubicBezTo>
                    <a:cubicBezTo>
                      <a:pt x="191817" y="486132"/>
                      <a:pt x="152475" y="525628"/>
                      <a:pt x="103949" y="525628"/>
                    </a:cubicBezTo>
                    <a:cubicBezTo>
                      <a:pt x="92324" y="525628"/>
                      <a:pt x="81027" y="523390"/>
                      <a:pt x="70371" y="518979"/>
                    </a:cubicBezTo>
                    <a:cubicBezTo>
                      <a:pt x="66268" y="517279"/>
                      <a:pt x="61566" y="519229"/>
                      <a:pt x="59866" y="523333"/>
                    </a:cubicBezTo>
                    <a:cubicBezTo>
                      <a:pt x="58168" y="527435"/>
                      <a:pt x="60116" y="532139"/>
                      <a:pt x="64220" y="533837"/>
                    </a:cubicBezTo>
                    <a:cubicBezTo>
                      <a:pt x="76837" y="539060"/>
                      <a:pt x="90204" y="541709"/>
                      <a:pt x="103950" y="541709"/>
                    </a:cubicBezTo>
                    <a:cubicBezTo>
                      <a:pt x="139895" y="541709"/>
                      <a:pt x="171636" y="523370"/>
                      <a:pt x="190310" y="495557"/>
                    </a:cubicBezTo>
                    <a:cubicBezTo>
                      <a:pt x="217064" y="506268"/>
                      <a:pt x="245329" y="511694"/>
                      <a:pt x="274431" y="511694"/>
                    </a:cubicBezTo>
                    <a:cubicBezTo>
                      <a:pt x="304068" y="511694"/>
                      <a:pt x="332804" y="506080"/>
                      <a:pt x="359958" y="494997"/>
                    </a:cubicBezTo>
                    <a:lnTo>
                      <a:pt x="360633" y="496166"/>
                    </a:lnTo>
                    <a:cubicBezTo>
                      <a:pt x="364299" y="502517"/>
                      <a:pt x="371132" y="506557"/>
                      <a:pt x="378465" y="506711"/>
                    </a:cubicBezTo>
                    <a:lnTo>
                      <a:pt x="390021" y="506954"/>
                    </a:lnTo>
                    <a:cubicBezTo>
                      <a:pt x="390863" y="506972"/>
                      <a:pt x="391695" y="507203"/>
                      <a:pt x="392425" y="507625"/>
                    </a:cubicBezTo>
                    <a:lnTo>
                      <a:pt x="419057" y="523001"/>
                    </a:lnTo>
                    <a:cubicBezTo>
                      <a:pt x="419787" y="523423"/>
                      <a:pt x="420403" y="524026"/>
                      <a:pt x="420839" y="524747"/>
                    </a:cubicBezTo>
                    <a:lnTo>
                      <a:pt x="426827" y="534635"/>
                    </a:lnTo>
                    <a:cubicBezTo>
                      <a:pt x="430626" y="540908"/>
                      <a:pt x="437541" y="544804"/>
                      <a:pt x="444875" y="544804"/>
                    </a:cubicBezTo>
                    <a:lnTo>
                      <a:pt x="456153" y="544804"/>
                    </a:lnTo>
                    <a:cubicBezTo>
                      <a:pt x="463487" y="544804"/>
                      <a:pt x="470402" y="540907"/>
                      <a:pt x="474201" y="534635"/>
                    </a:cubicBezTo>
                    <a:lnTo>
                      <a:pt x="480190" y="524747"/>
                    </a:lnTo>
                    <a:cubicBezTo>
                      <a:pt x="480627" y="524025"/>
                      <a:pt x="481242" y="523423"/>
                      <a:pt x="481973" y="523000"/>
                    </a:cubicBezTo>
                    <a:lnTo>
                      <a:pt x="508600" y="507626"/>
                    </a:lnTo>
                    <a:cubicBezTo>
                      <a:pt x="509332" y="507203"/>
                      <a:pt x="510164" y="506972"/>
                      <a:pt x="511008" y="506954"/>
                    </a:cubicBezTo>
                    <a:lnTo>
                      <a:pt x="522564" y="506711"/>
                    </a:lnTo>
                    <a:cubicBezTo>
                      <a:pt x="529895" y="506557"/>
                      <a:pt x="536728" y="502517"/>
                      <a:pt x="540395" y="496166"/>
                    </a:cubicBezTo>
                    <a:lnTo>
                      <a:pt x="546034" y="486398"/>
                    </a:lnTo>
                    <a:cubicBezTo>
                      <a:pt x="549700" y="480044"/>
                      <a:pt x="549784" y="472106"/>
                      <a:pt x="546250" y="465680"/>
                    </a:cubicBezTo>
                    <a:close/>
                    <a:moveTo>
                      <a:pt x="486451" y="20237"/>
                    </a:moveTo>
                    <a:lnTo>
                      <a:pt x="491143" y="41339"/>
                    </a:lnTo>
                    <a:cubicBezTo>
                      <a:pt x="491871" y="44612"/>
                      <a:pt x="494553" y="47089"/>
                      <a:pt x="497873" y="47556"/>
                    </a:cubicBezTo>
                    <a:lnTo>
                      <a:pt x="519279" y="50564"/>
                    </a:lnTo>
                    <a:lnTo>
                      <a:pt x="481745" y="91194"/>
                    </a:lnTo>
                    <a:lnTo>
                      <a:pt x="454817" y="87412"/>
                    </a:lnTo>
                    <a:lnTo>
                      <a:pt x="448917" y="60869"/>
                    </a:lnTo>
                    <a:close/>
                    <a:moveTo>
                      <a:pt x="422336" y="134977"/>
                    </a:moveTo>
                    <a:cubicBezTo>
                      <a:pt x="424965" y="137570"/>
                      <a:pt x="427533" y="140238"/>
                      <a:pt x="430036" y="142981"/>
                    </a:cubicBezTo>
                    <a:cubicBezTo>
                      <a:pt x="465532" y="181856"/>
                      <a:pt x="485081" y="232279"/>
                      <a:pt x="485081" y="284962"/>
                    </a:cubicBezTo>
                    <a:cubicBezTo>
                      <a:pt x="485081" y="305346"/>
                      <a:pt x="482197" y="325373"/>
                      <a:pt x="476497" y="344679"/>
                    </a:cubicBezTo>
                    <a:lnTo>
                      <a:pt x="474201" y="340887"/>
                    </a:lnTo>
                    <a:cubicBezTo>
                      <a:pt x="470401" y="334615"/>
                      <a:pt x="463485" y="330719"/>
                      <a:pt x="456153" y="330719"/>
                    </a:cubicBezTo>
                    <a:lnTo>
                      <a:pt x="454773" y="330719"/>
                    </a:lnTo>
                    <a:cubicBezTo>
                      <a:pt x="458546" y="315814"/>
                      <a:pt x="460454" y="300470"/>
                      <a:pt x="460454" y="284962"/>
                    </a:cubicBezTo>
                    <a:cubicBezTo>
                      <a:pt x="460454" y="233570"/>
                      <a:pt x="439505" y="186978"/>
                      <a:pt x="405698" y="153278"/>
                    </a:cubicBezTo>
                    <a:close/>
                    <a:moveTo>
                      <a:pt x="111698" y="334097"/>
                    </a:moveTo>
                    <a:cubicBezTo>
                      <a:pt x="106912" y="318224"/>
                      <a:pt x="104487" y="301722"/>
                      <a:pt x="104487" y="284962"/>
                    </a:cubicBezTo>
                    <a:cubicBezTo>
                      <a:pt x="104487" y="191255"/>
                      <a:pt x="180723" y="115019"/>
                      <a:pt x="274429" y="115019"/>
                    </a:cubicBezTo>
                    <a:cubicBezTo>
                      <a:pt x="315679" y="115019"/>
                      <a:pt x="353544" y="129792"/>
                      <a:pt x="383010" y="154326"/>
                    </a:cubicBezTo>
                    <a:lnTo>
                      <a:pt x="338141" y="203678"/>
                    </a:lnTo>
                    <a:cubicBezTo>
                      <a:pt x="320576" y="189881"/>
                      <a:pt x="298446" y="181644"/>
                      <a:pt x="274428" y="181644"/>
                    </a:cubicBezTo>
                    <a:cubicBezTo>
                      <a:pt x="217457" y="181644"/>
                      <a:pt x="171108" y="227992"/>
                      <a:pt x="171108" y="284963"/>
                    </a:cubicBezTo>
                    <a:cubicBezTo>
                      <a:pt x="171108" y="341935"/>
                      <a:pt x="217457" y="388284"/>
                      <a:pt x="274428" y="388284"/>
                    </a:cubicBezTo>
                    <a:cubicBezTo>
                      <a:pt x="299148" y="388284"/>
                      <a:pt x="323072" y="379412"/>
                      <a:pt x="341791" y="363302"/>
                    </a:cubicBezTo>
                    <a:cubicBezTo>
                      <a:pt x="345158" y="360407"/>
                      <a:pt x="345537" y="355329"/>
                      <a:pt x="342641" y="351965"/>
                    </a:cubicBezTo>
                    <a:cubicBezTo>
                      <a:pt x="339743" y="348597"/>
                      <a:pt x="334667" y="348218"/>
                      <a:pt x="331303" y="351115"/>
                    </a:cubicBezTo>
                    <a:cubicBezTo>
                      <a:pt x="315499" y="364715"/>
                      <a:pt x="295301" y="372204"/>
                      <a:pt x="274428" y="372204"/>
                    </a:cubicBezTo>
                    <a:cubicBezTo>
                      <a:pt x="226323" y="372204"/>
                      <a:pt x="187188" y="333068"/>
                      <a:pt x="187188" y="284963"/>
                    </a:cubicBezTo>
                    <a:cubicBezTo>
                      <a:pt x="187188" y="236859"/>
                      <a:pt x="226323" y="197723"/>
                      <a:pt x="274428" y="197723"/>
                    </a:cubicBezTo>
                    <a:cubicBezTo>
                      <a:pt x="294285" y="197723"/>
                      <a:pt x="312615" y="204392"/>
                      <a:pt x="327294" y="215609"/>
                    </a:cubicBezTo>
                    <a:lnTo>
                      <a:pt x="303918" y="241319"/>
                    </a:lnTo>
                    <a:cubicBezTo>
                      <a:pt x="295498" y="235611"/>
                      <a:pt x="285345" y="232273"/>
                      <a:pt x="274428" y="232273"/>
                    </a:cubicBezTo>
                    <a:cubicBezTo>
                      <a:pt x="245375" y="232273"/>
                      <a:pt x="221739" y="255909"/>
                      <a:pt x="221739" y="284962"/>
                    </a:cubicBezTo>
                    <a:cubicBezTo>
                      <a:pt x="221739" y="314015"/>
                      <a:pt x="245376" y="337652"/>
                      <a:pt x="274428" y="337652"/>
                    </a:cubicBezTo>
                    <a:cubicBezTo>
                      <a:pt x="303482" y="337652"/>
                      <a:pt x="327117" y="314015"/>
                      <a:pt x="327117" y="284962"/>
                    </a:cubicBezTo>
                    <a:cubicBezTo>
                      <a:pt x="327117" y="272615"/>
                      <a:pt x="322848" y="261247"/>
                      <a:pt x="315708" y="252255"/>
                    </a:cubicBezTo>
                    <a:lnTo>
                      <a:pt x="339125" y="226498"/>
                    </a:lnTo>
                    <a:cubicBezTo>
                      <a:pt x="353128" y="241980"/>
                      <a:pt x="361668" y="262492"/>
                      <a:pt x="361668" y="284962"/>
                    </a:cubicBezTo>
                    <a:cubicBezTo>
                      <a:pt x="361668" y="300243"/>
                      <a:pt x="357662" y="315275"/>
                      <a:pt x="350083" y="328434"/>
                    </a:cubicBezTo>
                    <a:cubicBezTo>
                      <a:pt x="347867" y="332281"/>
                      <a:pt x="349189" y="337197"/>
                      <a:pt x="353037" y="339413"/>
                    </a:cubicBezTo>
                    <a:cubicBezTo>
                      <a:pt x="356886" y="341630"/>
                      <a:pt x="361801" y="340308"/>
                      <a:pt x="364016" y="336459"/>
                    </a:cubicBezTo>
                    <a:cubicBezTo>
                      <a:pt x="373000" y="320863"/>
                      <a:pt x="377748" y="303056"/>
                      <a:pt x="377748" y="284962"/>
                    </a:cubicBezTo>
                    <a:cubicBezTo>
                      <a:pt x="377748" y="257783"/>
                      <a:pt x="367199" y="233022"/>
                      <a:pt x="349981" y="214557"/>
                    </a:cubicBezTo>
                    <a:lnTo>
                      <a:pt x="394870" y="165183"/>
                    </a:lnTo>
                    <a:cubicBezTo>
                      <a:pt x="425448" y="195929"/>
                      <a:pt x="444371" y="238277"/>
                      <a:pt x="444371" y="284962"/>
                    </a:cubicBezTo>
                    <a:cubicBezTo>
                      <a:pt x="444371" y="300942"/>
                      <a:pt x="442155" y="316731"/>
                      <a:pt x="437781" y="331961"/>
                    </a:cubicBezTo>
                    <a:cubicBezTo>
                      <a:pt x="433277" y="333579"/>
                      <a:pt x="429358" y="336705"/>
                      <a:pt x="426823" y="340888"/>
                    </a:cubicBezTo>
                    <a:lnTo>
                      <a:pt x="420836" y="350774"/>
                    </a:lnTo>
                    <a:cubicBezTo>
                      <a:pt x="420399" y="351496"/>
                      <a:pt x="419783" y="352100"/>
                      <a:pt x="419051" y="352522"/>
                    </a:cubicBezTo>
                    <a:lnTo>
                      <a:pt x="392421" y="367897"/>
                    </a:lnTo>
                    <a:cubicBezTo>
                      <a:pt x="391691" y="368319"/>
                      <a:pt x="390860" y="368551"/>
                      <a:pt x="390018" y="368569"/>
                    </a:cubicBezTo>
                    <a:lnTo>
                      <a:pt x="378463" y="368811"/>
                    </a:lnTo>
                    <a:cubicBezTo>
                      <a:pt x="371130" y="368965"/>
                      <a:pt x="364297" y="373005"/>
                      <a:pt x="360630" y="379357"/>
                    </a:cubicBezTo>
                    <a:lnTo>
                      <a:pt x="354990" y="389125"/>
                    </a:lnTo>
                    <a:cubicBezTo>
                      <a:pt x="351324" y="395475"/>
                      <a:pt x="351241" y="403412"/>
                      <a:pt x="354774" y="409839"/>
                    </a:cubicBezTo>
                    <a:lnTo>
                      <a:pt x="360341" y="419965"/>
                    </a:lnTo>
                    <a:cubicBezTo>
                      <a:pt x="360748" y="420704"/>
                      <a:pt x="360962" y="421543"/>
                      <a:pt x="360962" y="422385"/>
                    </a:cubicBezTo>
                    <a:lnTo>
                      <a:pt x="360962" y="431242"/>
                    </a:lnTo>
                    <a:cubicBezTo>
                      <a:pt x="334828" y="446735"/>
                      <a:pt x="305006" y="454905"/>
                      <a:pt x="274430" y="454905"/>
                    </a:cubicBezTo>
                    <a:cubicBezTo>
                      <a:pt x="251277" y="454905"/>
                      <a:pt x="228901" y="450347"/>
                      <a:pt x="207835" y="441350"/>
                    </a:cubicBezTo>
                    <a:cubicBezTo>
                      <a:pt x="207875" y="440158"/>
                      <a:pt x="207896" y="438961"/>
                      <a:pt x="207896" y="437760"/>
                    </a:cubicBezTo>
                    <a:cubicBezTo>
                      <a:pt x="207897" y="383048"/>
                      <a:pt x="165411" y="338074"/>
                      <a:pt x="111698" y="334097"/>
                    </a:cubicBezTo>
                    <a:close/>
                    <a:moveTo>
                      <a:pt x="311040" y="284961"/>
                    </a:moveTo>
                    <a:cubicBezTo>
                      <a:pt x="311040" y="305148"/>
                      <a:pt x="294617" y="321571"/>
                      <a:pt x="274430" y="321571"/>
                    </a:cubicBezTo>
                    <a:cubicBezTo>
                      <a:pt x="254243" y="321571"/>
                      <a:pt x="237821" y="305148"/>
                      <a:pt x="237821" y="284961"/>
                    </a:cubicBezTo>
                    <a:cubicBezTo>
                      <a:pt x="237821" y="264774"/>
                      <a:pt x="254243" y="248352"/>
                      <a:pt x="274430" y="248352"/>
                    </a:cubicBezTo>
                    <a:cubicBezTo>
                      <a:pt x="281181" y="248352"/>
                      <a:pt x="287510" y="250189"/>
                      <a:pt x="292947" y="253389"/>
                    </a:cubicBezTo>
                    <a:lnTo>
                      <a:pt x="268849" y="279894"/>
                    </a:lnTo>
                    <a:cubicBezTo>
                      <a:pt x="265863" y="283178"/>
                      <a:pt x="266104" y="288264"/>
                      <a:pt x="269391" y="291252"/>
                    </a:cubicBezTo>
                    <a:cubicBezTo>
                      <a:pt x="270931" y="292652"/>
                      <a:pt x="272866" y="293342"/>
                      <a:pt x="274797" y="293342"/>
                    </a:cubicBezTo>
                    <a:cubicBezTo>
                      <a:pt x="276982" y="293342"/>
                      <a:pt x="279161" y="292455"/>
                      <a:pt x="280748" y="290710"/>
                    </a:cubicBezTo>
                    <a:lnTo>
                      <a:pt x="304690" y="264377"/>
                    </a:lnTo>
                    <a:cubicBezTo>
                      <a:pt x="308695" y="270246"/>
                      <a:pt x="311040" y="277335"/>
                      <a:pt x="311040" y="284961"/>
                    </a:cubicBezTo>
                    <a:close/>
                    <a:moveTo>
                      <a:pt x="198279" y="481413"/>
                    </a:moveTo>
                    <a:cubicBezTo>
                      <a:pt x="201714" y="474021"/>
                      <a:pt x="204305" y="466160"/>
                      <a:pt x="205926" y="457954"/>
                    </a:cubicBezTo>
                    <a:cubicBezTo>
                      <a:pt x="227702" y="466605"/>
                      <a:pt x="250695" y="470984"/>
                      <a:pt x="274429" y="470984"/>
                    </a:cubicBezTo>
                    <a:cubicBezTo>
                      <a:pt x="304742" y="470984"/>
                      <a:pt x="334380" y="463646"/>
                      <a:pt x="360964" y="449656"/>
                    </a:cubicBezTo>
                    <a:lnTo>
                      <a:pt x="360964" y="453132"/>
                    </a:lnTo>
                    <a:cubicBezTo>
                      <a:pt x="360964" y="453976"/>
                      <a:pt x="360750" y="454811"/>
                      <a:pt x="360344" y="455550"/>
                    </a:cubicBezTo>
                    <a:lnTo>
                      <a:pt x="354776" y="465679"/>
                    </a:lnTo>
                    <a:cubicBezTo>
                      <a:pt x="352262" y="470253"/>
                      <a:pt x="351579" y="475590"/>
                      <a:pt x="352715" y="480577"/>
                    </a:cubicBezTo>
                    <a:cubicBezTo>
                      <a:pt x="327840" y="490557"/>
                      <a:pt x="301544" y="495611"/>
                      <a:pt x="274430" y="495611"/>
                    </a:cubicBezTo>
                    <a:cubicBezTo>
                      <a:pt x="248112" y="495612"/>
                      <a:pt x="222536" y="490838"/>
                      <a:pt x="198279" y="481413"/>
                    </a:cubicBezTo>
                    <a:close/>
                    <a:moveTo>
                      <a:pt x="532108" y="478356"/>
                    </a:moveTo>
                    <a:lnTo>
                      <a:pt x="526468" y="488124"/>
                    </a:lnTo>
                    <a:cubicBezTo>
                      <a:pt x="525597" y="489634"/>
                      <a:pt x="523969" y="490597"/>
                      <a:pt x="522225" y="490634"/>
                    </a:cubicBezTo>
                    <a:lnTo>
                      <a:pt x="510670" y="490876"/>
                    </a:lnTo>
                    <a:cubicBezTo>
                      <a:pt x="507128" y="490950"/>
                      <a:pt x="503634" y="491925"/>
                      <a:pt x="500561" y="493697"/>
                    </a:cubicBezTo>
                    <a:lnTo>
                      <a:pt x="473934" y="509072"/>
                    </a:lnTo>
                    <a:cubicBezTo>
                      <a:pt x="470864" y="510843"/>
                      <a:pt x="468271" y="513382"/>
                      <a:pt x="466435" y="516415"/>
                    </a:cubicBezTo>
                    <a:lnTo>
                      <a:pt x="460446" y="526302"/>
                    </a:lnTo>
                    <a:cubicBezTo>
                      <a:pt x="459542" y="527795"/>
                      <a:pt x="457897" y="528723"/>
                      <a:pt x="456152" y="528723"/>
                    </a:cubicBezTo>
                    <a:lnTo>
                      <a:pt x="444874" y="528723"/>
                    </a:lnTo>
                    <a:cubicBezTo>
                      <a:pt x="443128" y="528723"/>
                      <a:pt x="441484" y="527795"/>
                      <a:pt x="440579" y="526303"/>
                    </a:cubicBezTo>
                    <a:lnTo>
                      <a:pt x="434591" y="516414"/>
                    </a:lnTo>
                    <a:cubicBezTo>
                      <a:pt x="432754" y="513381"/>
                      <a:pt x="430159" y="510843"/>
                      <a:pt x="427094" y="509073"/>
                    </a:cubicBezTo>
                    <a:lnTo>
                      <a:pt x="400462" y="493696"/>
                    </a:lnTo>
                    <a:cubicBezTo>
                      <a:pt x="397393" y="491925"/>
                      <a:pt x="393898" y="490950"/>
                      <a:pt x="390356" y="490876"/>
                    </a:cubicBezTo>
                    <a:lnTo>
                      <a:pt x="378801" y="490634"/>
                    </a:lnTo>
                    <a:cubicBezTo>
                      <a:pt x="377056" y="490597"/>
                      <a:pt x="375429" y="489634"/>
                      <a:pt x="374557" y="488124"/>
                    </a:cubicBezTo>
                    <a:cubicBezTo>
                      <a:pt x="374046" y="487238"/>
                      <a:pt x="369429" y="479242"/>
                      <a:pt x="368918" y="478356"/>
                    </a:cubicBezTo>
                    <a:cubicBezTo>
                      <a:pt x="368046" y="476846"/>
                      <a:pt x="368026" y="474957"/>
                      <a:pt x="368866" y="473427"/>
                    </a:cubicBezTo>
                    <a:lnTo>
                      <a:pt x="374434" y="463299"/>
                    </a:lnTo>
                    <a:cubicBezTo>
                      <a:pt x="376142" y="460193"/>
                      <a:pt x="377044" y="456677"/>
                      <a:pt x="377044" y="453134"/>
                    </a:cubicBezTo>
                    <a:cubicBezTo>
                      <a:pt x="377044" y="435127"/>
                      <a:pt x="377044" y="438731"/>
                      <a:pt x="377044" y="422384"/>
                    </a:cubicBezTo>
                    <a:cubicBezTo>
                      <a:pt x="377044" y="418841"/>
                      <a:pt x="376142" y="415327"/>
                      <a:pt x="374434" y="412219"/>
                    </a:cubicBezTo>
                    <a:lnTo>
                      <a:pt x="368866" y="402091"/>
                    </a:lnTo>
                    <a:cubicBezTo>
                      <a:pt x="368026" y="400563"/>
                      <a:pt x="368045" y="398674"/>
                      <a:pt x="368918" y="397162"/>
                    </a:cubicBezTo>
                    <a:lnTo>
                      <a:pt x="374557" y="387395"/>
                    </a:lnTo>
                    <a:cubicBezTo>
                      <a:pt x="375430" y="385885"/>
                      <a:pt x="377055" y="384922"/>
                      <a:pt x="378800" y="384886"/>
                    </a:cubicBezTo>
                    <a:lnTo>
                      <a:pt x="390356" y="384644"/>
                    </a:lnTo>
                    <a:cubicBezTo>
                      <a:pt x="393900" y="384570"/>
                      <a:pt x="397395" y="383594"/>
                      <a:pt x="400464" y="381821"/>
                    </a:cubicBezTo>
                    <a:lnTo>
                      <a:pt x="427095" y="366446"/>
                    </a:lnTo>
                    <a:cubicBezTo>
                      <a:pt x="430164" y="364674"/>
                      <a:pt x="432756" y="362135"/>
                      <a:pt x="434592" y="359102"/>
                    </a:cubicBezTo>
                    <a:lnTo>
                      <a:pt x="440579" y="349217"/>
                    </a:lnTo>
                    <a:cubicBezTo>
                      <a:pt x="441361" y="347927"/>
                      <a:pt x="442696" y="347060"/>
                      <a:pt x="444171" y="346848"/>
                    </a:cubicBezTo>
                    <a:cubicBezTo>
                      <a:pt x="459696" y="346734"/>
                      <a:pt x="447382" y="346834"/>
                      <a:pt x="456152" y="346798"/>
                    </a:cubicBezTo>
                    <a:cubicBezTo>
                      <a:pt x="457897" y="346798"/>
                      <a:pt x="459543" y="347725"/>
                      <a:pt x="460446" y="349217"/>
                    </a:cubicBezTo>
                    <a:lnTo>
                      <a:pt x="466432" y="359101"/>
                    </a:lnTo>
                    <a:cubicBezTo>
                      <a:pt x="468268" y="362133"/>
                      <a:pt x="470861" y="364673"/>
                      <a:pt x="473932" y="366448"/>
                    </a:cubicBezTo>
                    <a:cubicBezTo>
                      <a:pt x="478746" y="369227"/>
                      <a:pt x="493248" y="377601"/>
                      <a:pt x="500560" y="381822"/>
                    </a:cubicBezTo>
                    <a:cubicBezTo>
                      <a:pt x="503631" y="383594"/>
                      <a:pt x="507126" y="384570"/>
                      <a:pt x="510670" y="384645"/>
                    </a:cubicBezTo>
                    <a:lnTo>
                      <a:pt x="522226" y="384887"/>
                    </a:lnTo>
                    <a:cubicBezTo>
                      <a:pt x="523971" y="384923"/>
                      <a:pt x="525596" y="385886"/>
                      <a:pt x="526468" y="387396"/>
                    </a:cubicBezTo>
                    <a:lnTo>
                      <a:pt x="532108" y="397162"/>
                    </a:lnTo>
                    <a:cubicBezTo>
                      <a:pt x="532980" y="398675"/>
                      <a:pt x="533000" y="400563"/>
                      <a:pt x="532159" y="402092"/>
                    </a:cubicBezTo>
                    <a:lnTo>
                      <a:pt x="526592" y="412221"/>
                    </a:lnTo>
                    <a:cubicBezTo>
                      <a:pt x="526592" y="412222"/>
                      <a:pt x="526590" y="412222"/>
                      <a:pt x="526590" y="412223"/>
                    </a:cubicBezTo>
                    <a:cubicBezTo>
                      <a:pt x="524884" y="415328"/>
                      <a:pt x="523981" y="418843"/>
                      <a:pt x="523981" y="422385"/>
                    </a:cubicBezTo>
                    <a:lnTo>
                      <a:pt x="523981" y="453135"/>
                    </a:lnTo>
                    <a:cubicBezTo>
                      <a:pt x="523981" y="456679"/>
                      <a:pt x="524884" y="460194"/>
                      <a:pt x="526592" y="463300"/>
                    </a:cubicBezTo>
                    <a:lnTo>
                      <a:pt x="532161" y="473429"/>
                    </a:lnTo>
                    <a:cubicBezTo>
                      <a:pt x="533000" y="474957"/>
                      <a:pt x="532981" y="476845"/>
                      <a:pt x="532108" y="478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197;p63">
                <a:extLst>
                  <a:ext uri="{FF2B5EF4-FFF2-40B4-BE49-F238E27FC236}">
                    <a16:creationId xmlns:a16="http://schemas.microsoft.com/office/drawing/2014/main" id="{96FAC4B7-F8B5-870B-A884-78C1F33E1709}"/>
                  </a:ext>
                </a:extLst>
              </p:cNvPr>
              <p:cNvSpPr/>
              <p:nvPr/>
            </p:nvSpPr>
            <p:spPr>
              <a:xfrm>
                <a:off x="1597251" y="3788768"/>
                <a:ext cx="45067" cy="61159"/>
              </a:xfrm>
              <a:custGeom>
                <a:avLst/>
                <a:gdLst/>
                <a:ahLst/>
                <a:cxnLst/>
                <a:rect l="l" t="t" r="r" b="b"/>
                <a:pathLst>
                  <a:path w="61735" h="83780" extrusionOk="0">
                    <a:moveTo>
                      <a:pt x="0" y="43076"/>
                    </a:moveTo>
                    <a:cubicBezTo>
                      <a:pt x="0" y="47517"/>
                      <a:pt x="3599" y="51116"/>
                      <a:pt x="8040" y="51116"/>
                    </a:cubicBezTo>
                    <a:lnTo>
                      <a:pt x="15103" y="51116"/>
                    </a:lnTo>
                    <a:cubicBezTo>
                      <a:pt x="15471" y="55761"/>
                      <a:pt x="14756" y="57825"/>
                      <a:pt x="10465" y="63591"/>
                    </a:cubicBezTo>
                    <a:lnTo>
                      <a:pt x="5079" y="70362"/>
                    </a:lnTo>
                    <a:cubicBezTo>
                      <a:pt x="3167" y="72767"/>
                      <a:pt x="2791" y="76054"/>
                      <a:pt x="4115" y="78827"/>
                    </a:cubicBezTo>
                    <a:cubicBezTo>
                      <a:pt x="5439" y="81600"/>
                      <a:pt x="8228" y="83379"/>
                      <a:pt x="11301" y="83406"/>
                    </a:cubicBezTo>
                    <a:lnTo>
                      <a:pt x="53624" y="83781"/>
                    </a:lnTo>
                    <a:lnTo>
                      <a:pt x="53696" y="83781"/>
                    </a:lnTo>
                    <a:cubicBezTo>
                      <a:pt x="58103" y="83781"/>
                      <a:pt x="61695" y="80228"/>
                      <a:pt x="61735" y="75812"/>
                    </a:cubicBezTo>
                    <a:cubicBezTo>
                      <a:pt x="61774" y="71371"/>
                      <a:pt x="58206" y="67741"/>
                      <a:pt x="53766" y="67701"/>
                    </a:cubicBezTo>
                    <a:lnTo>
                      <a:pt x="27209" y="67466"/>
                    </a:lnTo>
                    <a:cubicBezTo>
                      <a:pt x="30380" y="62033"/>
                      <a:pt x="31474" y="57382"/>
                      <a:pt x="31193" y="51115"/>
                    </a:cubicBezTo>
                    <a:lnTo>
                      <a:pt x="37765" y="51115"/>
                    </a:lnTo>
                    <a:cubicBezTo>
                      <a:pt x="42206" y="51115"/>
                      <a:pt x="45805" y="47516"/>
                      <a:pt x="45805" y="43075"/>
                    </a:cubicBezTo>
                    <a:cubicBezTo>
                      <a:pt x="45805" y="38634"/>
                      <a:pt x="42206" y="35035"/>
                      <a:pt x="37765" y="35035"/>
                    </a:cubicBezTo>
                    <a:lnTo>
                      <a:pt x="27163" y="35035"/>
                    </a:lnTo>
                    <a:cubicBezTo>
                      <a:pt x="25305" y="31984"/>
                      <a:pt x="22807" y="26989"/>
                      <a:pt x="22824" y="23028"/>
                    </a:cubicBezTo>
                    <a:cubicBezTo>
                      <a:pt x="22824" y="23017"/>
                      <a:pt x="22824" y="23005"/>
                      <a:pt x="22824" y="22995"/>
                    </a:cubicBezTo>
                    <a:cubicBezTo>
                      <a:pt x="22824" y="22984"/>
                      <a:pt x="22824" y="22974"/>
                      <a:pt x="22824" y="22963"/>
                    </a:cubicBezTo>
                    <a:cubicBezTo>
                      <a:pt x="22817" y="21354"/>
                      <a:pt x="23170" y="19304"/>
                      <a:pt x="25973" y="17720"/>
                    </a:cubicBezTo>
                    <a:cubicBezTo>
                      <a:pt x="30149" y="15364"/>
                      <a:pt x="36403" y="15756"/>
                      <a:pt x="39405" y="17581"/>
                    </a:cubicBezTo>
                    <a:cubicBezTo>
                      <a:pt x="42124" y="19233"/>
                      <a:pt x="44225" y="21514"/>
                      <a:pt x="44758" y="23392"/>
                    </a:cubicBezTo>
                    <a:cubicBezTo>
                      <a:pt x="45970" y="27664"/>
                      <a:pt x="50413" y="30145"/>
                      <a:pt x="54688" y="28931"/>
                    </a:cubicBezTo>
                    <a:cubicBezTo>
                      <a:pt x="58959" y="27719"/>
                      <a:pt x="61439" y="23274"/>
                      <a:pt x="60227" y="19001"/>
                    </a:cubicBezTo>
                    <a:cubicBezTo>
                      <a:pt x="58574" y="13177"/>
                      <a:pt x="54029" y="7651"/>
                      <a:pt x="47758" y="3840"/>
                    </a:cubicBezTo>
                    <a:cubicBezTo>
                      <a:pt x="39413" y="-1234"/>
                      <a:pt x="26926" y="-1285"/>
                      <a:pt x="18067" y="3718"/>
                    </a:cubicBezTo>
                    <a:cubicBezTo>
                      <a:pt x="10867" y="7783"/>
                      <a:pt x="6745" y="14784"/>
                      <a:pt x="6745" y="22936"/>
                    </a:cubicBezTo>
                    <a:lnTo>
                      <a:pt x="6745" y="22957"/>
                    </a:lnTo>
                    <a:lnTo>
                      <a:pt x="6745" y="22988"/>
                    </a:lnTo>
                    <a:lnTo>
                      <a:pt x="6745" y="23020"/>
                    </a:lnTo>
                    <a:lnTo>
                      <a:pt x="6745" y="23044"/>
                    </a:lnTo>
                    <a:cubicBezTo>
                      <a:pt x="6742" y="27248"/>
                      <a:pt x="7821" y="31398"/>
                      <a:pt x="9236" y="35033"/>
                    </a:cubicBezTo>
                    <a:lnTo>
                      <a:pt x="8040" y="35033"/>
                    </a:lnTo>
                    <a:cubicBezTo>
                      <a:pt x="3599" y="35036"/>
                      <a:pt x="0" y="38635"/>
                      <a:pt x="0" y="430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" name="Google Shape;1198;p63">
              <a:extLst>
                <a:ext uri="{FF2B5EF4-FFF2-40B4-BE49-F238E27FC236}">
                  <a16:creationId xmlns:a16="http://schemas.microsoft.com/office/drawing/2014/main" id="{90D30BB8-CD23-F45C-5A99-D3699A1D62B5}"/>
                </a:ext>
              </a:extLst>
            </p:cNvPr>
            <p:cNvGrpSpPr/>
            <p:nvPr/>
          </p:nvGrpSpPr>
          <p:grpSpPr>
            <a:xfrm>
              <a:off x="3646729" y="3648098"/>
              <a:ext cx="209250" cy="374785"/>
              <a:chOff x="2474824" y="4248931"/>
              <a:chExt cx="223701" cy="400668"/>
            </a:xfrm>
          </p:grpSpPr>
          <p:sp>
            <p:nvSpPr>
              <p:cNvPr id="103" name="Google Shape;1199;p63">
                <a:extLst>
                  <a:ext uri="{FF2B5EF4-FFF2-40B4-BE49-F238E27FC236}">
                    <a16:creationId xmlns:a16="http://schemas.microsoft.com/office/drawing/2014/main" id="{0AB27237-30E9-D997-EA05-923C41778821}"/>
                  </a:ext>
                </a:extLst>
              </p:cNvPr>
              <p:cNvSpPr/>
              <p:nvPr/>
            </p:nvSpPr>
            <p:spPr>
              <a:xfrm>
                <a:off x="2474824" y="4248931"/>
                <a:ext cx="223701" cy="400668"/>
              </a:xfrm>
              <a:custGeom>
                <a:avLst/>
                <a:gdLst/>
                <a:ahLst/>
                <a:cxnLst/>
                <a:rect l="l" t="t" r="r" b="b"/>
                <a:pathLst>
                  <a:path w="306440" h="548860" extrusionOk="0">
                    <a:moveTo>
                      <a:pt x="299473" y="449743"/>
                    </a:moveTo>
                    <a:cubicBezTo>
                      <a:pt x="299241" y="449322"/>
                      <a:pt x="299120" y="448848"/>
                      <a:pt x="299120" y="448371"/>
                    </a:cubicBezTo>
                    <a:lnTo>
                      <a:pt x="299120" y="422737"/>
                    </a:lnTo>
                    <a:cubicBezTo>
                      <a:pt x="299120" y="422260"/>
                      <a:pt x="299241" y="421785"/>
                      <a:pt x="299473" y="421366"/>
                    </a:cubicBezTo>
                    <a:lnTo>
                      <a:pt x="304116" y="412921"/>
                    </a:lnTo>
                    <a:cubicBezTo>
                      <a:pt x="307283" y="407154"/>
                      <a:pt x="307209" y="400034"/>
                      <a:pt x="303919" y="394340"/>
                    </a:cubicBezTo>
                    <a:lnTo>
                      <a:pt x="299218" y="386197"/>
                    </a:lnTo>
                    <a:cubicBezTo>
                      <a:pt x="295929" y="380500"/>
                      <a:pt x="289799" y="376875"/>
                      <a:pt x="283222" y="376738"/>
                    </a:cubicBezTo>
                    <a:lnTo>
                      <a:pt x="273591" y="376536"/>
                    </a:lnTo>
                    <a:cubicBezTo>
                      <a:pt x="273111" y="376525"/>
                      <a:pt x="272640" y="376394"/>
                      <a:pt x="272226" y="376156"/>
                    </a:cubicBezTo>
                    <a:lnTo>
                      <a:pt x="250027" y="363339"/>
                    </a:lnTo>
                    <a:cubicBezTo>
                      <a:pt x="249611" y="363099"/>
                      <a:pt x="249262" y="362757"/>
                      <a:pt x="249014" y="362348"/>
                    </a:cubicBezTo>
                    <a:lnTo>
                      <a:pt x="244022" y="354104"/>
                    </a:lnTo>
                    <a:cubicBezTo>
                      <a:pt x="241114" y="349303"/>
                      <a:pt x="236171" y="346055"/>
                      <a:pt x="230696" y="345205"/>
                    </a:cubicBezTo>
                    <a:cubicBezTo>
                      <a:pt x="226251" y="300902"/>
                      <a:pt x="191244" y="266011"/>
                      <a:pt x="147494" y="261162"/>
                    </a:cubicBezTo>
                    <a:lnTo>
                      <a:pt x="147494" y="229204"/>
                    </a:lnTo>
                    <a:cubicBezTo>
                      <a:pt x="151206" y="227329"/>
                      <a:pt x="154772" y="225115"/>
                      <a:pt x="158162" y="222572"/>
                    </a:cubicBezTo>
                    <a:cubicBezTo>
                      <a:pt x="161713" y="219908"/>
                      <a:pt x="162433" y="214868"/>
                      <a:pt x="159768" y="211316"/>
                    </a:cubicBezTo>
                    <a:cubicBezTo>
                      <a:pt x="157103" y="207765"/>
                      <a:pt x="152062" y="207044"/>
                      <a:pt x="148512" y="209711"/>
                    </a:cubicBezTo>
                    <a:cubicBezTo>
                      <a:pt x="138954" y="216881"/>
                      <a:pt x="127568" y="220673"/>
                      <a:pt x="115585" y="220673"/>
                    </a:cubicBezTo>
                    <a:cubicBezTo>
                      <a:pt x="85301" y="220673"/>
                      <a:pt x="60663" y="196035"/>
                      <a:pt x="60663" y="165750"/>
                    </a:cubicBezTo>
                    <a:lnTo>
                      <a:pt x="60663" y="97593"/>
                    </a:lnTo>
                    <a:cubicBezTo>
                      <a:pt x="83558" y="108056"/>
                      <a:pt x="114520" y="105406"/>
                      <a:pt x="131048" y="96216"/>
                    </a:cubicBezTo>
                    <a:cubicBezTo>
                      <a:pt x="138684" y="99930"/>
                      <a:pt x="147016" y="101840"/>
                      <a:pt x="155019" y="101686"/>
                    </a:cubicBezTo>
                    <a:cubicBezTo>
                      <a:pt x="160551" y="101571"/>
                      <a:pt x="165755" y="100476"/>
                      <a:pt x="170509" y="98453"/>
                    </a:cubicBezTo>
                    <a:lnTo>
                      <a:pt x="170508" y="165750"/>
                    </a:lnTo>
                    <a:cubicBezTo>
                      <a:pt x="170508" y="173370"/>
                      <a:pt x="168967" y="180758"/>
                      <a:pt x="165930" y="187709"/>
                    </a:cubicBezTo>
                    <a:cubicBezTo>
                      <a:pt x="164152" y="191778"/>
                      <a:pt x="166009" y="196518"/>
                      <a:pt x="170078" y="198296"/>
                    </a:cubicBezTo>
                    <a:cubicBezTo>
                      <a:pt x="174146" y="200071"/>
                      <a:pt x="178887" y="198217"/>
                      <a:pt x="180665" y="194147"/>
                    </a:cubicBezTo>
                    <a:cubicBezTo>
                      <a:pt x="184141" y="186191"/>
                      <a:pt x="186101" y="177796"/>
                      <a:pt x="186507" y="169148"/>
                    </a:cubicBezTo>
                    <a:lnTo>
                      <a:pt x="188537" y="169148"/>
                    </a:lnTo>
                    <a:cubicBezTo>
                      <a:pt x="205186" y="169148"/>
                      <a:pt x="218731" y="155603"/>
                      <a:pt x="218731" y="138954"/>
                    </a:cubicBezTo>
                    <a:lnTo>
                      <a:pt x="218731" y="33174"/>
                    </a:lnTo>
                    <a:cubicBezTo>
                      <a:pt x="218733" y="14882"/>
                      <a:pt x="203850" y="0"/>
                      <a:pt x="185557" y="0"/>
                    </a:cubicBezTo>
                    <a:lnTo>
                      <a:pt x="171341" y="0"/>
                    </a:lnTo>
                    <a:cubicBezTo>
                      <a:pt x="166900" y="0"/>
                      <a:pt x="163301" y="3599"/>
                      <a:pt x="163301" y="8040"/>
                    </a:cubicBezTo>
                    <a:cubicBezTo>
                      <a:pt x="163301" y="12481"/>
                      <a:pt x="166900" y="16080"/>
                      <a:pt x="171341" y="16080"/>
                    </a:cubicBezTo>
                    <a:lnTo>
                      <a:pt x="185557" y="16080"/>
                    </a:lnTo>
                    <a:cubicBezTo>
                      <a:pt x="194983" y="16080"/>
                      <a:pt x="202652" y="23748"/>
                      <a:pt x="202652" y="33174"/>
                    </a:cubicBezTo>
                    <a:lnTo>
                      <a:pt x="202652" y="138951"/>
                    </a:lnTo>
                    <a:cubicBezTo>
                      <a:pt x="202652" y="146733"/>
                      <a:pt x="196320" y="153064"/>
                      <a:pt x="188537" y="153064"/>
                    </a:cubicBezTo>
                    <a:lnTo>
                      <a:pt x="186588" y="153064"/>
                    </a:lnTo>
                    <a:lnTo>
                      <a:pt x="186589" y="82987"/>
                    </a:lnTo>
                    <a:cubicBezTo>
                      <a:pt x="186589" y="79660"/>
                      <a:pt x="184538" y="76674"/>
                      <a:pt x="181431" y="75482"/>
                    </a:cubicBezTo>
                    <a:cubicBezTo>
                      <a:pt x="178319" y="74285"/>
                      <a:pt x="174802" y="75134"/>
                      <a:pt x="172575" y="77605"/>
                    </a:cubicBezTo>
                    <a:cubicBezTo>
                      <a:pt x="160959" y="90495"/>
                      <a:pt x="143394" y="85171"/>
                      <a:pt x="134847" y="79991"/>
                    </a:cubicBezTo>
                    <a:cubicBezTo>
                      <a:pt x="131987" y="78259"/>
                      <a:pt x="128352" y="78476"/>
                      <a:pt x="125719" y="80541"/>
                    </a:cubicBezTo>
                    <a:cubicBezTo>
                      <a:pt x="112969" y="90539"/>
                      <a:pt x="75426" y="92528"/>
                      <a:pt x="57968" y="76983"/>
                    </a:cubicBezTo>
                    <a:cubicBezTo>
                      <a:pt x="55602" y="74878"/>
                      <a:pt x="52220" y="74356"/>
                      <a:pt x="49331" y="75653"/>
                    </a:cubicBezTo>
                    <a:cubicBezTo>
                      <a:pt x="46441" y="76949"/>
                      <a:pt x="44581" y="79822"/>
                      <a:pt x="44581" y="82988"/>
                    </a:cubicBezTo>
                    <a:lnTo>
                      <a:pt x="44581" y="153065"/>
                    </a:lnTo>
                    <a:lnTo>
                      <a:pt x="42632" y="153065"/>
                    </a:lnTo>
                    <a:cubicBezTo>
                      <a:pt x="34849" y="153065"/>
                      <a:pt x="28518" y="146734"/>
                      <a:pt x="28518" y="138952"/>
                    </a:cubicBezTo>
                    <a:lnTo>
                      <a:pt x="28518" y="33174"/>
                    </a:lnTo>
                    <a:cubicBezTo>
                      <a:pt x="28518" y="23748"/>
                      <a:pt x="36186" y="16080"/>
                      <a:pt x="45612" y="16080"/>
                    </a:cubicBezTo>
                    <a:lnTo>
                      <a:pt x="51965" y="16080"/>
                    </a:lnTo>
                    <a:cubicBezTo>
                      <a:pt x="54530" y="16080"/>
                      <a:pt x="57042" y="16964"/>
                      <a:pt x="59041" y="18570"/>
                    </a:cubicBezTo>
                    <a:lnTo>
                      <a:pt x="61109" y="20234"/>
                    </a:lnTo>
                    <a:cubicBezTo>
                      <a:pt x="71738" y="28777"/>
                      <a:pt x="86738" y="28280"/>
                      <a:pt x="96781" y="19056"/>
                    </a:cubicBezTo>
                    <a:cubicBezTo>
                      <a:pt x="98868" y="17137"/>
                      <a:pt x="101582" y="16080"/>
                      <a:pt x="104420" y="16080"/>
                    </a:cubicBezTo>
                    <a:lnTo>
                      <a:pt x="139194" y="16080"/>
                    </a:lnTo>
                    <a:cubicBezTo>
                      <a:pt x="143635" y="16080"/>
                      <a:pt x="147234" y="12481"/>
                      <a:pt x="147234" y="8040"/>
                    </a:cubicBezTo>
                    <a:cubicBezTo>
                      <a:pt x="147234" y="3599"/>
                      <a:pt x="143635" y="0"/>
                      <a:pt x="139194" y="0"/>
                    </a:cubicBezTo>
                    <a:lnTo>
                      <a:pt x="104420" y="0"/>
                    </a:lnTo>
                    <a:cubicBezTo>
                      <a:pt x="97541" y="0"/>
                      <a:pt x="90963" y="2563"/>
                      <a:pt x="85901" y="7216"/>
                    </a:cubicBezTo>
                    <a:cubicBezTo>
                      <a:pt x="81759" y="11020"/>
                      <a:pt x="75570" y="11226"/>
                      <a:pt x="71184" y="7701"/>
                    </a:cubicBezTo>
                    <a:lnTo>
                      <a:pt x="69116" y="6039"/>
                    </a:lnTo>
                    <a:cubicBezTo>
                      <a:pt x="64273" y="2145"/>
                      <a:pt x="58182" y="0"/>
                      <a:pt x="51966" y="0"/>
                    </a:cubicBezTo>
                    <a:lnTo>
                      <a:pt x="45613" y="0"/>
                    </a:lnTo>
                    <a:cubicBezTo>
                      <a:pt x="27322" y="0"/>
                      <a:pt x="12439" y="14882"/>
                      <a:pt x="12439" y="33174"/>
                    </a:cubicBezTo>
                    <a:lnTo>
                      <a:pt x="12439" y="138951"/>
                    </a:lnTo>
                    <a:cubicBezTo>
                      <a:pt x="12439" y="155600"/>
                      <a:pt x="25984" y="169144"/>
                      <a:pt x="42633" y="169144"/>
                    </a:cubicBezTo>
                    <a:lnTo>
                      <a:pt x="44663" y="169144"/>
                    </a:lnTo>
                    <a:cubicBezTo>
                      <a:pt x="45906" y="195386"/>
                      <a:pt x="61461" y="217945"/>
                      <a:pt x="83678" y="229168"/>
                    </a:cubicBezTo>
                    <a:lnTo>
                      <a:pt x="83678" y="261162"/>
                    </a:lnTo>
                    <a:cubicBezTo>
                      <a:pt x="36674" y="266384"/>
                      <a:pt x="0" y="306352"/>
                      <a:pt x="0" y="354725"/>
                    </a:cubicBezTo>
                    <a:lnTo>
                      <a:pt x="0" y="531676"/>
                    </a:lnTo>
                    <a:cubicBezTo>
                      <a:pt x="0" y="541151"/>
                      <a:pt x="7709" y="548860"/>
                      <a:pt x="17185" y="548860"/>
                    </a:cubicBezTo>
                    <a:lnTo>
                      <a:pt x="49483" y="548860"/>
                    </a:lnTo>
                    <a:cubicBezTo>
                      <a:pt x="53924" y="548860"/>
                      <a:pt x="57523" y="545261"/>
                      <a:pt x="57523" y="540820"/>
                    </a:cubicBezTo>
                    <a:cubicBezTo>
                      <a:pt x="57523" y="536379"/>
                      <a:pt x="53924" y="532780"/>
                      <a:pt x="49483" y="532780"/>
                    </a:cubicBezTo>
                    <a:lnTo>
                      <a:pt x="17185" y="532780"/>
                    </a:lnTo>
                    <a:cubicBezTo>
                      <a:pt x="16576" y="532780"/>
                      <a:pt x="16080" y="532285"/>
                      <a:pt x="16080" y="531676"/>
                    </a:cubicBezTo>
                    <a:lnTo>
                      <a:pt x="16080" y="354724"/>
                    </a:lnTo>
                    <a:cubicBezTo>
                      <a:pt x="16080" y="314583"/>
                      <a:pt x="46538" y="281419"/>
                      <a:pt x="85558" y="277131"/>
                    </a:cubicBezTo>
                    <a:lnTo>
                      <a:pt x="94703" y="305888"/>
                    </a:lnTo>
                    <a:lnTo>
                      <a:pt x="92539" y="305888"/>
                    </a:lnTo>
                    <a:cubicBezTo>
                      <a:pt x="88097" y="305888"/>
                      <a:pt x="84499" y="309486"/>
                      <a:pt x="84499" y="313928"/>
                    </a:cubicBezTo>
                    <a:lnTo>
                      <a:pt x="84499" y="376197"/>
                    </a:lnTo>
                    <a:cubicBezTo>
                      <a:pt x="84499" y="380639"/>
                      <a:pt x="88097" y="384237"/>
                      <a:pt x="92539" y="384237"/>
                    </a:cubicBezTo>
                    <a:lnTo>
                      <a:pt x="138632" y="384237"/>
                    </a:lnTo>
                    <a:cubicBezTo>
                      <a:pt x="143073" y="384237"/>
                      <a:pt x="146672" y="380639"/>
                      <a:pt x="146672" y="376197"/>
                    </a:cubicBezTo>
                    <a:lnTo>
                      <a:pt x="146672" y="313928"/>
                    </a:lnTo>
                    <a:cubicBezTo>
                      <a:pt x="146672" y="309486"/>
                      <a:pt x="143073" y="305888"/>
                      <a:pt x="138632" y="305888"/>
                    </a:cubicBezTo>
                    <a:lnTo>
                      <a:pt x="136469" y="305888"/>
                    </a:lnTo>
                    <a:lnTo>
                      <a:pt x="145614" y="277130"/>
                    </a:lnTo>
                    <a:cubicBezTo>
                      <a:pt x="181464" y="281059"/>
                      <a:pt x="210254" y="309310"/>
                      <a:pt x="214541" y="345392"/>
                    </a:cubicBezTo>
                    <a:cubicBezTo>
                      <a:pt x="209479" y="346468"/>
                      <a:pt x="204967" y="349603"/>
                      <a:pt x="202240" y="354104"/>
                    </a:cubicBezTo>
                    <a:lnTo>
                      <a:pt x="197248" y="362346"/>
                    </a:lnTo>
                    <a:cubicBezTo>
                      <a:pt x="197001" y="362755"/>
                      <a:pt x="196651" y="363097"/>
                      <a:pt x="196237" y="363337"/>
                    </a:cubicBezTo>
                    <a:lnTo>
                      <a:pt x="174039" y="376152"/>
                    </a:lnTo>
                    <a:cubicBezTo>
                      <a:pt x="173624" y="376393"/>
                      <a:pt x="173151" y="376524"/>
                      <a:pt x="172673" y="376534"/>
                    </a:cubicBezTo>
                    <a:lnTo>
                      <a:pt x="163041" y="376736"/>
                    </a:lnTo>
                    <a:cubicBezTo>
                      <a:pt x="156464" y="376873"/>
                      <a:pt x="150334" y="380498"/>
                      <a:pt x="147045" y="386195"/>
                    </a:cubicBezTo>
                    <a:lnTo>
                      <a:pt x="142343" y="394337"/>
                    </a:lnTo>
                    <a:cubicBezTo>
                      <a:pt x="139055" y="400032"/>
                      <a:pt x="138980" y="407152"/>
                      <a:pt x="142148" y="412920"/>
                    </a:cubicBezTo>
                    <a:lnTo>
                      <a:pt x="146790" y="421364"/>
                    </a:lnTo>
                    <a:cubicBezTo>
                      <a:pt x="147022" y="421784"/>
                      <a:pt x="147143" y="422258"/>
                      <a:pt x="147143" y="422735"/>
                    </a:cubicBezTo>
                    <a:lnTo>
                      <a:pt x="147143" y="448369"/>
                    </a:lnTo>
                    <a:cubicBezTo>
                      <a:pt x="147143" y="448846"/>
                      <a:pt x="147022" y="449321"/>
                      <a:pt x="146790" y="449740"/>
                    </a:cubicBezTo>
                    <a:lnTo>
                      <a:pt x="142147" y="458186"/>
                    </a:lnTo>
                    <a:cubicBezTo>
                      <a:pt x="138980" y="463952"/>
                      <a:pt x="139053" y="471072"/>
                      <a:pt x="142343" y="476766"/>
                    </a:cubicBezTo>
                    <a:lnTo>
                      <a:pt x="147045" y="484911"/>
                    </a:lnTo>
                    <a:cubicBezTo>
                      <a:pt x="150335" y="490607"/>
                      <a:pt x="156464" y="494231"/>
                      <a:pt x="163040" y="494369"/>
                    </a:cubicBezTo>
                    <a:lnTo>
                      <a:pt x="172672" y="494570"/>
                    </a:lnTo>
                    <a:cubicBezTo>
                      <a:pt x="173151" y="494581"/>
                      <a:pt x="173625" y="494713"/>
                      <a:pt x="174038" y="494951"/>
                    </a:cubicBezTo>
                    <a:lnTo>
                      <a:pt x="196240" y="507771"/>
                    </a:lnTo>
                    <a:cubicBezTo>
                      <a:pt x="196653" y="508009"/>
                      <a:pt x="197001" y="508349"/>
                      <a:pt x="197249" y="508759"/>
                    </a:cubicBezTo>
                    <a:lnTo>
                      <a:pt x="202240" y="517001"/>
                    </a:lnTo>
                    <a:cubicBezTo>
                      <a:pt x="205064" y="521662"/>
                      <a:pt x="209806" y="524861"/>
                      <a:pt x="215091" y="525822"/>
                    </a:cubicBezTo>
                    <a:lnTo>
                      <a:pt x="215091" y="531673"/>
                    </a:lnTo>
                    <a:cubicBezTo>
                      <a:pt x="215091" y="532282"/>
                      <a:pt x="214596" y="532777"/>
                      <a:pt x="213987" y="532777"/>
                    </a:cubicBezTo>
                    <a:lnTo>
                      <a:pt x="81629" y="532777"/>
                    </a:lnTo>
                    <a:cubicBezTo>
                      <a:pt x="77188" y="532777"/>
                      <a:pt x="73589" y="536376"/>
                      <a:pt x="73589" y="540817"/>
                    </a:cubicBezTo>
                    <a:cubicBezTo>
                      <a:pt x="73589" y="545258"/>
                      <a:pt x="77188" y="548857"/>
                      <a:pt x="81629" y="548857"/>
                    </a:cubicBezTo>
                    <a:lnTo>
                      <a:pt x="213987" y="548857"/>
                    </a:lnTo>
                    <a:cubicBezTo>
                      <a:pt x="223462" y="548857"/>
                      <a:pt x="231171" y="541148"/>
                      <a:pt x="231171" y="531673"/>
                    </a:cubicBezTo>
                    <a:lnTo>
                      <a:pt x="231171" y="525822"/>
                    </a:lnTo>
                    <a:cubicBezTo>
                      <a:pt x="236456" y="524862"/>
                      <a:pt x="241198" y="521664"/>
                      <a:pt x="244022" y="517000"/>
                    </a:cubicBezTo>
                    <a:lnTo>
                      <a:pt x="249015" y="508757"/>
                    </a:lnTo>
                    <a:cubicBezTo>
                      <a:pt x="249261" y="508349"/>
                      <a:pt x="249610" y="508009"/>
                      <a:pt x="250025" y="507768"/>
                    </a:cubicBezTo>
                    <a:lnTo>
                      <a:pt x="272226" y="494951"/>
                    </a:lnTo>
                    <a:cubicBezTo>
                      <a:pt x="272640" y="494712"/>
                      <a:pt x="273110" y="494580"/>
                      <a:pt x="273589" y="494570"/>
                    </a:cubicBezTo>
                    <a:lnTo>
                      <a:pt x="283220" y="494369"/>
                    </a:lnTo>
                    <a:cubicBezTo>
                      <a:pt x="289798" y="494231"/>
                      <a:pt x="295927" y="490607"/>
                      <a:pt x="299217" y="484910"/>
                    </a:cubicBezTo>
                    <a:lnTo>
                      <a:pt x="303918" y="476767"/>
                    </a:lnTo>
                    <a:cubicBezTo>
                      <a:pt x="307207" y="471072"/>
                      <a:pt x="307282" y="463952"/>
                      <a:pt x="304113" y="458184"/>
                    </a:cubicBezTo>
                    <a:close/>
                    <a:moveTo>
                      <a:pt x="115585" y="236751"/>
                    </a:moveTo>
                    <a:cubicBezTo>
                      <a:pt x="120978" y="236751"/>
                      <a:pt x="126275" y="236156"/>
                      <a:pt x="131414" y="234990"/>
                    </a:cubicBezTo>
                    <a:lnTo>
                      <a:pt x="131414" y="260369"/>
                    </a:lnTo>
                    <a:lnTo>
                      <a:pt x="99757" y="260369"/>
                    </a:lnTo>
                    <a:lnTo>
                      <a:pt x="99757" y="234971"/>
                    </a:lnTo>
                    <a:cubicBezTo>
                      <a:pt x="104848" y="236135"/>
                      <a:pt x="110146" y="236751"/>
                      <a:pt x="115585" y="236751"/>
                    </a:cubicBezTo>
                    <a:close/>
                    <a:moveTo>
                      <a:pt x="130592" y="368159"/>
                    </a:moveTo>
                    <a:lnTo>
                      <a:pt x="100579" y="368159"/>
                    </a:lnTo>
                    <a:lnTo>
                      <a:pt x="100579" y="321969"/>
                    </a:lnTo>
                    <a:lnTo>
                      <a:pt x="130592" y="321969"/>
                    </a:lnTo>
                    <a:close/>
                    <a:moveTo>
                      <a:pt x="111577" y="305889"/>
                    </a:moveTo>
                    <a:lnTo>
                      <a:pt x="102282" y="276663"/>
                    </a:lnTo>
                    <a:lnTo>
                      <a:pt x="128890" y="276663"/>
                    </a:lnTo>
                    <a:lnTo>
                      <a:pt x="119595" y="305889"/>
                    </a:lnTo>
                    <a:close/>
                    <a:moveTo>
                      <a:pt x="285381" y="457490"/>
                    </a:moveTo>
                    <a:lnTo>
                      <a:pt x="290022" y="465933"/>
                    </a:lnTo>
                    <a:cubicBezTo>
                      <a:pt x="290499" y="466801"/>
                      <a:pt x="290490" y="467872"/>
                      <a:pt x="289994" y="468729"/>
                    </a:cubicBezTo>
                    <a:lnTo>
                      <a:pt x="285293" y="476871"/>
                    </a:lnTo>
                    <a:cubicBezTo>
                      <a:pt x="284798" y="477729"/>
                      <a:pt x="283876" y="478275"/>
                      <a:pt x="282886" y="478295"/>
                    </a:cubicBezTo>
                    <a:lnTo>
                      <a:pt x="273252" y="478497"/>
                    </a:lnTo>
                    <a:cubicBezTo>
                      <a:pt x="270072" y="478563"/>
                      <a:pt x="266937" y="479439"/>
                      <a:pt x="264186" y="481028"/>
                    </a:cubicBezTo>
                    <a:lnTo>
                      <a:pt x="241989" y="493843"/>
                    </a:lnTo>
                    <a:cubicBezTo>
                      <a:pt x="239233" y="495433"/>
                      <a:pt x="236905" y="497712"/>
                      <a:pt x="235260" y="500432"/>
                    </a:cubicBezTo>
                    <a:lnTo>
                      <a:pt x="230269" y="508673"/>
                    </a:lnTo>
                    <a:cubicBezTo>
                      <a:pt x="229756" y="509520"/>
                      <a:pt x="228823" y="510045"/>
                      <a:pt x="227834" y="510045"/>
                    </a:cubicBezTo>
                    <a:lnTo>
                      <a:pt x="218431" y="510045"/>
                    </a:lnTo>
                    <a:cubicBezTo>
                      <a:pt x="217441" y="510045"/>
                      <a:pt x="216508" y="509520"/>
                      <a:pt x="215996" y="508674"/>
                    </a:cubicBezTo>
                    <a:lnTo>
                      <a:pt x="211007" y="500434"/>
                    </a:lnTo>
                    <a:cubicBezTo>
                      <a:pt x="209360" y="497712"/>
                      <a:pt x="207032" y="495433"/>
                      <a:pt x="204279" y="493845"/>
                    </a:cubicBezTo>
                    <a:lnTo>
                      <a:pt x="182079" y="481026"/>
                    </a:lnTo>
                    <a:cubicBezTo>
                      <a:pt x="179326" y="479439"/>
                      <a:pt x="176192" y="478563"/>
                      <a:pt x="173012" y="478497"/>
                    </a:cubicBezTo>
                    <a:lnTo>
                      <a:pt x="163378" y="478295"/>
                    </a:lnTo>
                    <a:cubicBezTo>
                      <a:pt x="162389" y="478274"/>
                      <a:pt x="161467" y="477729"/>
                      <a:pt x="160972" y="476873"/>
                    </a:cubicBezTo>
                    <a:lnTo>
                      <a:pt x="156271" y="468728"/>
                    </a:lnTo>
                    <a:cubicBezTo>
                      <a:pt x="155775" y="467871"/>
                      <a:pt x="155765" y="466800"/>
                      <a:pt x="156242" y="465934"/>
                    </a:cubicBezTo>
                    <a:lnTo>
                      <a:pt x="160884" y="457490"/>
                    </a:lnTo>
                    <a:cubicBezTo>
                      <a:pt x="162415" y="454703"/>
                      <a:pt x="163226" y="451550"/>
                      <a:pt x="163226" y="448371"/>
                    </a:cubicBezTo>
                    <a:lnTo>
                      <a:pt x="163226" y="422737"/>
                    </a:lnTo>
                    <a:cubicBezTo>
                      <a:pt x="163226" y="419558"/>
                      <a:pt x="162415" y="416406"/>
                      <a:pt x="160884" y="413619"/>
                    </a:cubicBezTo>
                    <a:lnTo>
                      <a:pt x="156243" y="405176"/>
                    </a:lnTo>
                    <a:cubicBezTo>
                      <a:pt x="155766" y="404307"/>
                      <a:pt x="155775" y="403236"/>
                      <a:pt x="156271" y="402380"/>
                    </a:cubicBezTo>
                    <a:lnTo>
                      <a:pt x="160972" y="394237"/>
                    </a:lnTo>
                    <a:cubicBezTo>
                      <a:pt x="161468" y="393379"/>
                      <a:pt x="162390" y="392834"/>
                      <a:pt x="163379" y="392813"/>
                    </a:cubicBezTo>
                    <a:lnTo>
                      <a:pt x="173013" y="392612"/>
                    </a:lnTo>
                    <a:cubicBezTo>
                      <a:pt x="176192" y="392545"/>
                      <a:pt x="179326" y="391670"/>
                      <a:pt x="182080" y="390081"/>
                    </a:cubicBezTo>
                    <a:lnTo>
                      <a:pt x="204280" y="377264"/>
                    </a:lnTo>
                    <a:cubicBezTo>
                      <a:pt x="207033" y="375674"/>
                      <a:pt x="209359" y="373396"/>
                      <a:pt x="211005" y="370677"/>
                    </a:cubicBezTo>
                    <a:lnTo>
                      <a:pt x="215995" y="362435"/>
                    </a:lnTo>
                    <a:cubicBezTo>
                      <a:pt x="216508" y="361588"/>
                      <a:pt x="217443" y="361062"/>
                      <a:pt x="218431" y="361062"/>
                    </a:cubicBezTo>
                    <a:lnTo>
                      <a:pt x="227834" y="361062"/>
                    </a:lnTo>
                    <a:cubicBezTo>
                      <a:pt x="228823" y="361062"/>
                      <a:pt x="229757" y="361588"/>
                      <a:pt x="230269" y="362433"/>
                    </a:cubicBezTo>
                    <a:lnTo>
                      <a:pt x="235259" y="370676"/>
                    </a:lnTo>
                    <a:cubicBezTo>
                      <a:pt x="236906" y="373394"/>
                      <a:pt x="239232" y="375672"/>
                      <a:pt x="241986" y="377263"/>
                    </a:cubicBezTo>
                    <a:lnTo>
                      <a:pt x="264185" y="390080"/>
                    </a:lnTo>
                    <a:cubicBezTo>
                      <a:pt x="266937" y="391668"/>
                      <a:pt x="270072" y="392544"/>
                      <a:pt x="273253" y="392611"/>
                    </a:cubicBezTo>
                    <a:lnTo>
                      <a:pt x="282887" y="392812"/>
                    </a:lnTo>
                    <a:cubicBezTo>
                      <a:pt x="283875" y="392834"/>
                      <a:pt x="284797" y="393378"/>
                      <a:pt x="285293" y="394236"/>
                    </a:cubicBezTo>
                    <a:lnTo>
                      <a:pt x="289994" y="402380"/>
                    </a:lnTo>
                    <a:cubicBezTo>
                      <a:pt x="290490" y="403236"/>
                      <a:pt x="290500" y="404307"/>
                      <a:pt x="290023" y="405173"/>
                    </a:cubicBezTo>
                    <a:lnTo>
                      <a:pt x="285381" y="413617"/>
                    </a:lnTo>
                    <a:cubicBezTo>
                      <a:pt x="283849" y="416405"/>
                      <a:pt x="283039" y="419557"/>
                      <a:pt x="283039" y="422736"/>
                    </a:cubicBezTo>
                    <a:lnTo>
                      <a:pt x="283039" y="448370"/>
                    </a:lnTo>
                    <a:cubicBezTo>
                      <a:pt x="283040" y="451550"/>
                      <a:pt x="283851" y="454703"/>
                      <a:pt x="285381" y="4574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200;p63">
                <a:extLst>
                  <a:ext uri="{FF2B5EF4-FFF2-40B4-BE49-F238E27FC236}">
                    <a16:creationId xmlns:a16="http://schemas.microsoft.com/office/drawing/2014/main" id="{675947AF-3E0D-92CC-EA82-72012B6DFEFE}"/>
                  </a:ext>
                </a:extLst>
              </p:cNvPr>
              <p:cNvSpPr/>
              <p:nvPr/>
            </p:nvSpPr>
            <p:spPr>
              <a:xfrm>
                <a:off x="2607990" y="4536917"/>
                <a:ext cx="59002" cy="58999"/>
              </a:xfrm>
              <a:custGeom>
                <a:avLst/>
                <a:gdLst/>
                <a:ahLst/>
                <a:cxnLst/>
                <a:rect l="l" t="t" r="r" b="b"/>
                <a:pathLst>
                  <a:path w="80825" h="80821" extrusionOk="0">
                    <a:moveTo>
                      <a:pt x="37803" y="81"/>
                    </a:moveTo>
                    <a:cubicBezTo>
                      <a:pt x="17579" y="1358"/>
                      <a:pt x="1363" y="17574"/>
                      <a:pt x="83" y="37801"/>
                    </a:cubicBezTo>
                    <a:cubicBezTo>
                      <a:pt x="-1454" y="62132"/>
                      <a:pt x="18621" y="82263"/>
                      <a:pt x="43023" y="80740"/>
                    </a:cubicBezTo>
                    <a:cubicBezTo>
                      <a:pt x="63247" y="79463"/>
                      <a:pt x="79463" y="63247"/>
                      <a:pt x="80743" y="43020"/>
                    </a:cubicBezTo>
                    <a:cubicBezTo>
                      <a:pt x="82279" y="18710"/>
                      <a:pt x="62220" y="-1443"/>
                      <a:pt x="37803" y="81"/>
                    </a:cubicBezTo>
                    <a:close/>
                    <a:moveTo>
                      <a:pt x="64694" y="42005"/>
                    </a:moveTo>
                    <a:cubicBezTo>
                      <a:pt x="63925" y="54170"/>
                      <a:pt x="54173" y="63922"/>
                      <a:pt x="42009" y="64690"/>
                    </a:cubicBezTo>
                    <a:cubicBezTo>
                      <a:pt x="42009" y="64690"/>
                      <a:pt x="42009" y="64690"/>
                      <a:pt x="42008" y="64690"/>
                    </a:cubicBezTo>
                    <a:cubicBezTo>
                      <a:pt x="27353" y="65636"/>
                      <a:pt x="15202" y="53532"/>
                      <a:pt x="16132" y="38814"/>
                    </a:cubicBezTo>
                    <a:cubicBezTo>
                      <a:pt x="16900" y="26649"/>
                      <a:pt x="26652" y="16897"/>
                      <a:pt x="38816" y="16129"/>
                    </a:cubicBezTo>
                    <a:cubicBezTo>
                      <a:pt x="53471" y="15182"/>
                      <a:pt x="65624" y="27286"/>
                      <a:pt x="64694" y="420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" name="Google Shape;1201;p63">
              <a:extLst>
                <a:ext uri="{FF2B5EF4-FFF2-40B4-BE49-F238E27FC236}">
                  <a16:creationId xmlns:a16="http://schemas.microsoft.com/office/drawing/2014/main" id="{F4F7C92B-5B9C-6A59-9D66-8F02E7BC24B9}"/>
                </a:ext>
              </a:extLst>
            </p:cNvPr>
            <p:cNvGrpSpPr/>
            <p:nvPr/>
          </p:nvGrpSpPr>
          <p:grpSpPr>
            <a:xfrm>
              <a:off x="3574488" y="1645044"/>
              <a:ext cx="302064" cy="374685"/>
              <a:chOff x="4051660" y="3498282"/>
              <a:chExt cx="322918" cy="400563"/>
            </a:xfrm>
          </p:grpSpPr>
          <p:sp>
            <p:nvSpPr>
              <p:cNvPr id="106" name="Google Shape;1202;p63">
                <a:extLst>
                  <a:ext uri="{FF2B5EF4-FFF2-40B4-BE49-F238E27FC236}">
                    <a16:creationId xmlns:a16="http://schemas.microsoft.com/office/drawing/2014/main" id="{ECC57BCD-E8ED-3032-D3CF-9B88C9F504AF}"/>
                  </a:ext>
                </a:extLst>
              </p:cNvPr>
              <p:cNvSpPr/>
              <p:nvPr/>
            </p:nvSpPr>
            <p:spPr>
              <a:xfrm>
                <a:off x="4153999" y="3678347"/>
                <a:ext cx="11738" cy="113042"/>
              </a:xfrm>
              <a:custGeom>
                <a:avLst/>
                <a:gdLst/>
                <a:ahLst/>
                <a:cxnLst/>
                <a:rect l="l" t="t" r="r" b="b"/>
                <a:pathLst>
                  <a:path w="16079" h="154852" extrusionOk="0">
                    <a:moveTo>
                      <a:pt x="16080" y="146813"/>
                    </a:moveTo>
                    <a:lnTo>
                      <a:pt x="16080" y="8040"/>
                    </a:lnTo>
                    <a:cubicBezTo>
                      <a:pt x="16080" y="3599"/>
                      <a:pt x="12481" y="0"/>
                      <a:pt x="8040" y="0"/>
                    </a:cubicBezTo>
                    <a:cubicBezTo>
                      <a:pt x="3599" y="0"/>
                      <a:pt x="0" y="3599"/>
                      <a:pt x="0" y="8040"/>
                    </a:cubicBezTo>
                    <a:lnTo>
                      <a:pt x="0" y="146813"/>
                    </a:lnTo>
                    <a:cubicBezTo>
                      <a:pt x="0" y="151254"/>
                      <a:pt x="3599" y="154852"/>
                      <a:pt x="8040" y="154852"/>
                    </a:cubicBezTo>
                    <a:cubicBezTo>
                      <a:pt x="12481" y="154852"/>
                      <a:pt x="16080" y="151254"/>
                      <a:pt x="16080" y="1468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203;p63">
                <a:extLst>
                  <a:ext uri="{FF2B5EF4-FFF2-40B4-BE49-F238E27FC236}">
                    <a16:creationId xmlns:a16="http://schemas.microsoft.com/office/drawing/2014/main" id="{9C9322AE-B9D0-5A87-189E-11DE859D2C1C}"/>
                  </a:ext>
                </a:extLst>
              </p:cNvPr>
              <p:cNvSpPr/>
              <p:nvPr/>
            </p:nvSpPr>
            <p:spPr>
              <a:xfrm>
                <a:off x="4189042" y="3678347"/>
                <a:ext cx="11738" cy="113042"/>
              </a:xfrm>
              <a:custGeom>
                <a:avLst/>
                <a:gdLst/>
                <a:ahLst/>
                <a:cxnLst/>
                <a:rect l="l" t="t" r="r" b="b"/>
                <a:pathLst>
                  <a:path w="16079" h="154852" extrusionOk="0">
                    <a:moveTo>
                      <a:pt x="16080" y="146813"/>
                    </a:moveTo>
                    <a:lnTo>
                      <a:pt x="16080" y="8040"/>
                    </a:lnTo>
                    <a:cubicBezTo>
                      <a:pt x="16080" y="3599"/>
                      <a:pt x="12481" y="0"/>
                      <a:pt x="8040" y="0"/>
                    </a:cubicBezTo>
                    <a:cubicBezTo>
                      <a:pt x="3599" y="0"/>
                      <a:pt x="0" y="3599"/>
                      <a:pt x="0" y="8040"/>
                    </a:cubicBezTo>
                    <a:lnTo>
                      <a:pt x="0" y="146813"/>
                    </a:lnTo>
                    <a:cubicBezTo>
                      <a:pt x="0" y="151254"/>
                      <a:pt x="3599" y="154852"/>
                      <a:pt x="8040" y="154852"/>
                    </a:cubicBezTo>
                    <a:cubicBezTo>
                      <a:pt x="12481" y="154852"/>
                      <a:pt x="16080" y="151254"/>
                      <a:pt x="16080" y="1468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204;p63">
                <a:extLst>
                  <a:ext uri="{FF2B5EF4-FFF2-40B4-BE49-F238E27FC236}">
                    <a16:creationId xmlns:a16="http://schemas.microsoft.com/office/drawing/2014/main" id="{69A94768-C68B-2892-3C99-7A801E27A95E}"/>
                  </a:ext>
                </a:extLst>
              </p:cNvPr>
              <p:cNvSpPr/>
              <p:nvPr/>
            </p:nvSpPr>
            <p:spPr>
              <a:xfrm>
                <a:off x="4224085" y="3678347"/>
                <a:ext cx="11738" cy="113042"/>
              </a:xfrm>
              <a:custGeom>
                <a:avLst/>
                <a:gdLst/>
                <a:ahLst/>
                <a:cxnLst/>
                <a:rect l="l" t="t" r="r" b="b"/>
                <a:pathLst>
                  <a:path w="16079" h="154852" extrusionOk="0">
                    <a:moveTo>
                      <a:pt x="16080" y="146813"/>
                    </a:moveTo>
                    <a:lnTo>
                      <a:pt x="16080" y="8040"/>
                    </a:lnTo>
                    <a:cubicBezTo>
                      <a:pt x="16080" y="3599"/>
                      <a:pt x="12481" y="0"/>
                      <a:pt x="8040" y="0"/>
                    </a:cubicBezTo>
                    <a:cubicBezTo>
                      <a:pt x="3599" y="0"/>
                      <a:pt x="0" y="3599"/>
                      <a:pt x="0" y="8040"/>
                    </a:cubicBezTo>
                    <a:lnTo>
                      <a:pt x="0" y="146813"/>
                    </a:lnTo>
                    <a:cubicBezTo>
                      <a:pt x="0" y="151254"/>
                      <a:pt x="3599" y="154852"/>
                      <a:pt x="8040" y="154852"/>
                    </a:cubicBezTo>
                    <a:cubicBezTo>
                      <a:pt x="12481" y="154852"/>
                      <a:pt x="16080" y="151254"/>
                      <a:pt x="16080" y="1468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205;p63">
                <a:extLst>
                  <a:ext uri="{FF2B5EF4-FFF2-40B4-BE49-F238E27FC236}">
                    <a16:creationId xmlns:a16="http://schemas.microsoft.com/office/drawing/2014/main" id="{EBB609E0-045C-269D-CD07-113F1B36A971}"/>
                  </a:ext>
                </a:extLst>
              </p:cNvPr>
              <p:cNvSpPr/>
              <p:nvPr/>
            </p:nvSpPr>
            <p:spPr>
              <a:xfrm>
                <a:off x="4259129" y="3678347"/>
                <a:ext cx="11738" cy="113042"/>
              </a:xfrm>
              <a:custGeom>
                <a:avLst/>
                <a:gdLst/>
                <a:ahLst/>
                <a:cxnLst/>
                <a:rect l="l" t="t" r="r" b="b"/>
                <a:pathLst>
                  <a:path w="16079" h="154852" extrusionOk="0">
                    <a:moveTo>
                      <a:pt x="16080" y="146813"/>
                    </a:moveTo>
                    <a:lnTo>
                      <a:pt x="16080" y="8040"/>
                    </a:lnTo>
                    <a:cubicBezTo>
                      <a:pt x="16080" y="3599"/>
                      <a:pt x="12481" y="0"/>
                      <a:pt x="8040" y="0"/>
                    </a:cubicBezTo>
                    <a:cubicBezTo>
                      <a:pt x="3599" y="0"/>
                      <a:pt x="0" y="3599"/>
                      <a:pt x="0" y="8040"/>
                    </a:cubicBezTo>
                    <a:lnTo>
                      <a:pt x="0" y="146813"/>
                    </a:lnTo>
                    <a:cubicBezTo>
                      <a:pt x="0" y="151254"/>
                      <a:pt x="3599" y="154852"/>
                      <a:pt x="8040" y="154852"/>
                    </a:cubicBezTo>
                    <a:cubicBezTo>
                      <a:pt x="12481" y="154852"/>
                      <a:pt x="16080" y="151254"/>
                      <a:pt x="16080" y="1468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206;p63">
                <a:extLst>
                  <a:ext uri="{FF2B5EF4-FFF2-40B4-BE49-F238E27FC236}">
                    <a16:creationId xmlns:a16="http://schemas.microsoft.com/office/drawing/2014/main" id="{B7536132-7175-2063-73C4-2043C865B1DE}"/>
                  </a:ext>
                </a:extLst>
              </p:cNvPr>
              <p:cNvSpPr/>
              <p:nvPr/>
            </p:nvSpPr>
            <p:spPr>
              <a:xfrm>
                <a:off x="4146861" y="3498282"/>
                <a:ext cx="212329" cy="124731"/>
              </a:xfrm>
              <a:custGeom>
                <a:avLst/>
                <a:gdLst/>
                <a:ahLst/>
                <a:cxnLst/>
                <a:rect l="l" t="t" r="r" b="b"/>
                <a:pathLst>
                  <a:path w="290862" h="170865" extrusionOk="0">
                    <a:moveTo>
                      <a:pt x="3746" y="169621"/>
                    </a:moveTo>
                    <a:cubicBezTo>
                      <a:pt x="5078" y="170464"/>
                      <a:pt x="6565" y="170866"/>
                      <a:pt x="8034" y="170866"/>
                    </a:cubicBezTo>
                    <a:cubicBezTo>
                      <a:pt x="10699" y="170866"/>
                      <a:pt x="13308" y="169541"/>
                      <a:pt x="14838" y="167120"/>
                    </a:cubicBezTo>
                    <a:lnTo>
                      <a:pt x="47273" y="115803"/>
                    </a:lnTo>
                    <a:lnTo>
                      <a:pt x="97684" y="120542"/>
                    </a:lnTo>
                    <a:cubicBezTo>
                      <a:pt x="99982" y="120762"/>
                      <a:pt x="102265" y="119975"/>
                      <a:pt x="103947" y="118393"/>
                    </a:cubicBezTo>
                    <a:lnTo>
                      <a:pt x="152072" y="73103"/>
                    </a:lnTo>
                    <a:lnTo>
                      <a:pt x="228848" y="73103"/>
                    </a:lnTo>
                    <a:cubicBezTo>
                      <a:pt x="230971" y="73103"/>
                      <a:pt x="233010" y="72263"/>
                      <a:pt x="234515" y="70766"/>
                    </a:cubicBezTo>
                    <a:lnTo>
                      <a:pt x="274783" y="30750"/>
                    </a:lnTo>
                    <a:lnTo>
                      <a:pt x="274783" y="41053"/>
                    </a:lnTo>
                    <a:cubicBezTo>
                      <a:pt x="274783" y="45494"/>
                      <a:pt x="278382" y="49093"/>
                      <a:pt x="282823" y="49093"/>
                    </a:cubicBezTo>
                    <a:cubicBezTo>
                      <a:pt x="287264" y="49093"/>
                      <a:pt x="290863" y="45494"/>
                      <a:pt x="290863" y="41053"/>
                    </a:cubicBezTo>
                    <a:lnTo>
                      <a:pt x="290863" y="8040"/>
                    </a:lnTo>
                    <a:cubicBezTo>
                      <a:pt x="290863" y="5783"/>
                      <a:pt x="289914" y="3630"/>
                      <a:pt x="288249" y="2107"/>
                    </a:cubicBezTo>
                    <a:cubicBezTo>
                      <a:pt x="286584" y="585"/>
                      <a:pt x="284365" y="-165"/>
                      <a:pt x="282108" y="31"/>
                    </a:cubicBezTo>
                    <a:lnTo>
                      <a:pt x="246718" y="3193"/>
                    </a:lnTo>
                    <a:cubicBezTo>
                      <a:pt x="242296" y="3589"/>
                      <a:pt x="239031" y="7495"/>
                      <a:pt x="239425" y="11918"/>
                    </a:cubicBezTo>
                    <a:cubicBezTo>
                      <a:pt x="239821" y="16340"/>
                      <a:pt x="243719" y="19591"/>
                      <a:pt x="248150" y="19211"/>
                    </a:cubicBezTo>
                    <a:lnTo>
                      <a:pt x="265108" y="17695"/>
                    </a:lnTo>
                    <a:lnTo>
                      <a:pt x="225532" y="57023"/>
                    </a:lnTo>
                    <a:lnTo>
                      <a:pt x="148883" y="57023"/>
                    </a:lnTo>
                    <a:cubicBezTo>
                      <a:pt x="146835" y="57023"/>
                      <a:pt x="144864" y="57805"/>
                      <a:pt x="143373" y="59208"/>
                    </a:cubicBezTo>
                    <a:lnTo>
                      <a:pt x="95573" y="104193"/>
                    </a:lnTo>
                    <a:lnTo>
                      <a:pt x="43865" y="99331"/>
                    </a:lnTo>
                    <a:cubicBezTo>
                      <a:pt x="40847" y="99041"/>
                      <a:pt x="37934" y="100481"/>
                      <a:pt x="36316" y="103041"/>
                    </a:cubicBezTo>
                    <a:lnTo>
                      <a:pt x="1245" y="158530"/>
                    </a:lnTo>
                    <a:cubicBezTo>
                      <a:pt x="-1128" y="162282"/>
                      <a:pt x="-8" y="167249"/>
                      <a:pt x="3746" y="16962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207;p63">
                <a:extLst>
                  <a:ext uri="{FF2B5EF4-FFF2-40B4-BE49-F238E27FC236}">
                    <a16:creationId xmlns:a16="http://schemas.microsoft.com/office/drawing/2014/main" id="{1B29931A-3692-29AC-13DE-109AAD011CB6}"/>
                  </a:ext>
                </a:extLst>
              </p:cNvPr>
              <p:cNvSpPr/>
              <p:nvPr/>
            </p:nvSpPr>
            <p:spPr>
              <a:xfrm>
                <a:off x="4283963" y="3678346"/>
                <a:ext cx="57835" cy="78506"/>
              </a:xfrm>
              <a:custGeom>
                <a:avLst/>
                <a:gdLst/>
                <a:ahLst/>
                <a:cxnLst/>
                <a:rect l="l" t="t" r="r" b="b"/>
                <a:pathLst>
                  <a:path w="79226" h="107542" extrusionOk="0">
                    <a:moveTo>
                      <a:pt x="15473" y="107542"/>
                    </a:moveTo>
                    <a:cubicBezTo>
                      <a:pt x="19397" y="107542"/>
                      <a:pt x="23256" y="106046"/>
                      <a:pt x="26199" y="103209"/>
                    </a:cubicBezTo>
                    <a:lnTo>
                      <a:pt x="74492" y="56679"/>
                    </a:lnTo>
                    <a:cubicBezTo>
                      <a:pt x="77501" y="53780"/>
                      <a:pt x="79227" y="49721"/>
                      <a:pt x="79227" y="45541"/>
                    </a:cubicBezTo>
                    <a:lnTo>
                      <a:pt x="79227" y="15468"/>
                    </a:lnTo>
                    <a:cubicBezTo>
                      <a:pt x="79227" y="6939"/>
                      <a:pt x="72288" y="0"/>
                      <a:pt x="63759" y="0"/>
                    </a:cubicBezTo>
                    <a:lnTo>
                      <a:pt x="15467" y="0"/>
                    </a:lnTo>
                    <a:cubicBezTo>
                      <a:pt x="6939" y="0"/>
                      <a:pt x="0" y="6939"/>
                      <a:pt x="0" y="15468"/>
                    </a:cubicBezTo>
                    <a:lnTo>
                      <a:pt x="0" y="92071"/>
                    </a:lnTo>
                    <a:cubicBezTo>
                      <a:pt x="0" y="98287"/>
                      <a:pt x="3695" y="103874"/>
                      <a:pt x="9415" y="106304"/>
                    </a:cubicBezTo>
                    <a:cubicBezTo>
                      <a:pt x="11373" y="107138"/>
                      <a:pt x="13431" y="107542"/>
                      <a:pt x="15473" y="107542"/>
                    </a:cubicBezTo>
                    <a:close/>
                    <a:moveTo>
                      <a:pt x="16080" y="16081"/>
                    </a:moveTo>
                    <a:lnTo>
                      <a:pt x="63146" y="16081"/>
                    </a:lnTo>
                    <a:lnTo>
                      <a:pt x="63146" y="45280"/>
                    </a:lnTo>
                    <a:lnTo>
                      <a:pt x="16080" y="9062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208;p63">
                <a:extLst>
                  <a:ext uri="{FF2B5EF4-FFF2-40B4-BE49-F238E27FC236}">
                    <a16:creationId xmlns:a16="http://schemas.microsoft.com/office/drawing/2014/main" id="{473263FF-612C-09EF-E0AC-8954F11631E3}"/>
                  </a:ext>
                </a:extLst>
              </p:cNvPr>
              <p:cNvSpPr/>
              <p:nvPr/>
            </p:nvSpPr>
            <p:spPr>
              <a:xfrm>
                <a:off x="4051660" y="3562935"/>
                <a:ext cx="322918" cy="335910"/>
              </a:xfrm>
              <a:custGeom>
                <a:avLst/>
                <a:gdLst/>
                <a:ahLst/>
                <a:cxnLst/>
                <a:rect l="l" t="t" r="r" b="b"/>
                <a:pathLst>
                  <a:path w="442354" h="460150" extrusionOk="0">
                    <a:moveTo>
                      <a:pt x="416316" y="115612"/>
                    </a:moveTo>
                    <a:lnTo>
                      <a:pt x="375669" y="115612"/>
                    </a:lnTo>
                    <a:lnTo>
                      <a:pt x="375669" y="63960"/>
                    </a:lnTo>
                    <a:cubicBezTo>
                      <a:pt x="375669" y="59519"/>
                      <a:pt x="372070" y="55920"/>
                      <a:pt x="367629" y="55920"/>
                    </a:cubicBezTo>
                    <a:cubicBezTo>
                      <a:pt x="363188" y="55920"/>
                      <a:pt x="359589" y="59519"/>
                      <a:pt x="359589" y="63960"/>
                    </a:cubicBezTo>
                    <a:lnTo>
                      <a:pt x="359589" y="115612"/>
                    </a:lnTo>
                    <a:lnTo>
                      <a:pt x="330060" y="115612"/>
                    </a:lnTo>
                    <a:lnTo>
                      <a:pt x="330060" y="16080"/>
                    </a:lnTo>
                    <a:lnTo>
                      <a:pt x="359590" y="16080"/>
                    </a:lnTo>
                    <a:lnTo>
                      <a:pt x="359590" y="31816"/>
                    </a:lnTo>
                    <a:cubicBezTo>
                      <a:pt x="359590" y="36257"/>
                      <a:pt x="363189" y="39856"/>
                      <a:pt x="367630" y="39856"/>
                    </a:cubicBezTo>
                    <a:cubicBezTo>
                      <a:pt x="372071" y="39856"/>
                      <a:pt x="375670" y="36257"/>
                      <a:pt x="375670" y="31816"/>
                    </a:cubicBezTo>
                    <a:lnTo>
                      <a:pt x="375670" y="8040"/>
                    </a:lnTo>
                    <a:cubicBezTo>
                      <a:pt x="375670" y="3599"/>
                      <a:pt x="372071" y="0"/>
                      <a:pt x="367630" y="0"/>
                    </a:cubicBezTo>
                    <a:lnTo>
                      <a:pt x="322020" y="0"/>
                    </a:lnTo>
                    <a:cubicBezTo>
                      <a:pt x="317579" y="0"/>
                      <a:pt x="313980" y="3599"/>
                      <a:pt x="313980" y="8040"/>
                    </a:cubicBezTo>
                    <a:lnTo>
                      <a:pt x="313980" y="115612"/>
                    </a:lnTo>
                    <a:lnTo>
                      <a:pt x="301529" y="115612"/>
                    </a:lnTo>
                    <a:lnTo>
                      <a:pt x="301529" y="41079"/>
                    </a:lnTo>
                    <a:cubicBezTo>
                      <a:pt x="301529" y="36637"/>
                      <a:pt x="297930" y="33039"/>
                      <a:pt x="293489" y="33039"/>
                    </a:cubicBezTo>
                    <a:lnTo>
                      <a:pt x="247879" y="33039"/>
                    </a:lnTo>
                    <a:cubicBezTo>
                      <a:pt x="243438" y="33039"/>
                      <a:pt x="239839" y="36637"/>
                      <a:pt x="239839" y="41079"/>
                    </a:cubicBezTo>
                    <a:lnTo>
                      <a:pt x="239839" y="115612"/>
                    </a:lnTo>
                    <a:lnTo>
                      <a:pt x="227388" y="115612"/>
                    </a:lnTo>
                    <a:lnTo>
                      <a:pt x="227388" y="63103"/>
                    </a:lnTo>
                    <a:cubicBezTo>
                      <a:pt x="227388" y="58662"/>
                      <a:pt x="223789" y="55063"/>
                      <a:pt x="219348" y="55063"/>
                    </a:cubicBezTo>
                    <a:lnTo>
                      <a:pt x="173738" y="55063"/>
                    </a:lnTo>
                    <a:cubicBezTo>
                      <a:pt x="169297" y="55063"/>
                      <a:pt x="165698" y="58662"/>
                      <a:pt x="165698" y="63103"/>
                    </a:cubicBezTo>
                    <a:lnTo>
                      <a:pt x="165698" y="115612"/>
                    </a:lnTo>
                    <a:lnTo>
                      <a:pt x="108481" y="115612"/>
                    </a:lnTo>
                    <a:lnTo>
                      <a:pt x="108481" y="91839"/>
                    </a:lnTo>
                    <a:cubicBezTo>
                      <a:pt x="108481" y="87397"/>
                      <a:pt x="104883" y="83799"/>
                      <a:pt x="100441" y="83799"/>
                    </a:cubicBezTo>
                    <a:lnTo>
                      <a:pt x="84790" y="83799"/>
                    </a:lnTo>
                    <a:lnTo>
                      <a:pt x="84790" y="81709"/>
                    </a:lnTo>
                    <a:cubicBezTo>
                      <a:pt x="84790" y="73088"/>
                      <a:pt x="77776" y="66074"/>
                      <a:pt x="69155" y="66074"/>
                    </a:cubicBezTo>
                    <a:lnTo>
                      <a:pt x="15634" y="66074"/>
                    </a:lnTo>
                    <a:cubicBezTo>
                      <a:pt x="7013" y="66074"/>
                      <a:pt x="0" y="73088"/>
                      <a:pt x="0" y="81709"/>
                    </a:cubicBezTo>
                    <a:lnTo>
                      <a:pt x="0" y="99389"/>
                    </a:lnTo>
                    <a:cubicBezTo>
                      <a:pt x="0" y="108010"/>
                      <a:pt x="7013" y="115023"/>
                      <a:pt x="15634" y="115023"/>
                    </a:cubicBezTo>
                    <a:lnTo>
                      <a:pt x="69155" y="115023"/>
                    </a:lnTo>
                    <a:cubicBezTo>
                      <a:pt x="77612" y="115023"/>
                      <a:pt x="84522" y="108273"/>
                      <a:pt x="84783" y="99879"/>
                    </a:cubicBezTo>
                    <a:lnTo>
                      <a:pt x="92401" y="99879"/>
                    </a:lnTo>
                    <a:lnTo>
                      <a:pt x="92401" y="185358"/>
                    </a:lnTo>
                    <a:cubicBezTo>
                      <a:pt x="92401" y="189799"/>
                      <a:pt x="96000" y="193398"/>
                      <a:pt x="100441" y="193398"/>
                    </a:cubicBezTo>
                    <a:cubicBezTo>
                      <a:pt x="104883" y="193398"/>
                      <a:pt x="108481" y="189799"/>
                      <a:pt x="108481" y="185358"/>
                    </a:cubicBezTo>
                    <a:lnTo>
                      <a:pt x="108481" y="131692"/>
                    </a:lnTo>
                    <a:lnTo>
                      <a:pt x="416317" y="131692"/>
                    </a:lnTo>
                    <a:cubicBezTo>
                      <a:pt x="421809" y="131692"/>
                      <a:pt x="426276" y="136160"/>
                      <a:pt x="426276" y="141651"/>
                    </a:cubicBezTo>
                    <a:lnTo>
                      <a:pt x="426276" y="223114"/>
                    </a:lnTo>
                    <a:cubicBezTo>
                      <a:pt x="426276" y="225822"/>
                      <a:pt x="425153" y="228447"/>
                      <a:pt x="423195" y="230316"/>
                    </a:cubicBezTo>
                    <a:lnTo>
                      <a:pt x="311362" y="337114"/>
                    </a:lnTo>
                    <a:cubicBezTo>
                      <a:pt x="309500" y="338892"/>
                      <a:pt x="307056" y="339871"/>
                      <a:pt x="304483" y="339871"/>
                    </a:cubicBezTo>
                    <a:lnTo>
                      <a:pt x="108480" y="339871"/>
                    </a:lnTo>
                    <a:lnTo>
                      <a:pt x="108480" y="217505"/>
                    </a:lnTo>
                    <a:cubicBezTo>
                      <a:pt x="108480" y="213064"/>
                      <a:pt x="104882" y="209465"/>
                      <a:pt x="100440" y="209465"/>
                    </a:cubicBezTo>
                    <a:cubicBezTo>
                      <a:pt x="95999" y="209465"/>
                      <a:pt x="92400" y="213064"/>
                      <a:pt x="92400" y="217505"/>
                    </a:cubicBezTo>
                    <a:lnTo>
                      <a:pt x="92400" y="339871"/>
                    </a:lnTo>
                    <a:lnTo>
                      <a:pt x="90345" y="339871"/>
                    </a:lnTo>
                    <a:cubicBezTo>
                      <a:pt x="71004" y="339871"/>
                      <a:pt x="55269" y="355607"/>
                      <a:pt x="55269" y="374948"/>
                    </a:cubicBezTo>
                    <a:cubicBezTo>
                      <a:pt x="55269" y="394288"/>
                      <a:pt x="71004" y="410024"/>
                      <a:pt x="90345" y="410024"/>
                    </a:cubicBezTo>
                    <a:lnTo>
                      <a:pt x="104984" y="410024"/>
                    </a:lnTo>
                    <a:cubicBezTo>
                      <a:pt x="101988" y="415001"/>
                      <a:pt x="100262" y="420827"/>
                      <a:pt x="100262" y="427047"/>
                    </a:cubicBezTo>
                    <a:cubicBezTo>
                      <a:pt x="100262" y="445300"/>
                      <a:pt x="115113" y="460151"/>
                      <a:pt x="133365" y="460151"/>
                    </a:cubicBezTo>
                    <a:cubicBezTo>
                      <a:pt x="151618" y="460151"/>
                      <a:pt x="166469" y="445300"/>
                      <a:pt x="166469" y="427047"/>
                    </a:cubicBezTo>
                    <a:cubicBezTo>
                      <a:pt x="166469" y="420827"/>
                      <a:pt x="164744" y="415001"/>
                      <a:pt x="161746" y="410024"/>
                    </a:cubicBezTo>
                    <a:lnTo>
                      <a:pt x="264326" y="410024"/>
                    </a:lnTo>
                    <a:cubicBezTo>
                      <a:pt x="261330" y="415001"/>
                      <a:pt x="259604" y="420827"/>
                      <a:pt x="259604" y="427047"/>
                    </a:cubicBezTo>
                    <a:cubicBezTo>
                      <a:pt x="259604" y="445300"/>
                      <a:pt x="274455" y="460151"/>
                      <a:pt x="292707" y="460151"/>
                    </a:cubicBezTo>
                    <a:cubicBezTo>
                      <a:pt x="293396" y="460151"/>
                      <a:pt x="294076" y="460124"/>
                      <a:pt x="294753" y="460083"/>
                    </a:cubicBezTo>
                    <a:cubicBezTo>
                      <a:pt x="299186" y="459813"/>
                      <a:pt x="302559" y="456000"/>
                      <a:pt x="302289" y="451569"/>
                    </a:cubicBezTo>
                    <a:cubicBezTo>
                      <a:pt x="302018" y="447137"/>
                      <a:pt x="298196" y="443782"/>
                      <a:pt x="293775" y="444033"/>
                    </a:cubicBezTo>
                    <a:cubicBezTo>
                      <a:pt x="293421" y="444056"/>
                      <a:pt x="293067" y="444072"/>
                      <a:pt x="292707" y="444072"/>
                    </a:cubicBezTo>
                    <a:cubicBezTo>
                      <a:pt x="283321" y="444072"/>
                      <a:pt x="275684" y="436435"/>
                      <a:pt x="275684" y="427048"/>
                    </a:cubicBezTo>
                    <a:cubicBezTo>
                      <a:pt x="275684" y="417662"/>
                      <a:pt x="283321" y="410025"/>
                      <a:pt x="292707" y="410025"/>
                    </a:cubicBezTo>
                    <a:cubicBezTo>
                      <a:pt x="302094" y="410025"/>
                      <a:pt x="309730" y="417662"/>
                      <a:pt x="309730" y="427048"/>
                    </a:cubicBezTo>
                    <a:cubicBezTo>
                      <a:pt x="309730" y="427666"/>
                      <a:pt x="309692" y="428318"/>
                      <a:pt x="309617" y="428984"/>
                    </a:cubicBezTo>
                    <a:cubicBezTo>
                      <a:pt x="309121" y="433396"/>
                      <a:pt x="312296" y="437376"/>
                      <a:pt x="316708" y="437872"/>
                    </a:cubicBezTo>
                    <a:cubicBezTo>
                      <a:pt x="321100" y="438371"/>
                      <a:pt x="325101" y="435193"/>
                      <a:pt x="325596" y="430781"/>
                    </a:cubicBezTo>
                    <a:cubicBezTo>
                      <a:pt x="325738" y="429520"/>
                      <a:pt x="325810" y="428265"/>
                      <a:pt x="325810" y="427050"/>
                    </a:cubicBezTo>
                    <a:cubicBezTo>
                      <a:pt x="325810" y="420829"/>
                      <a:pt x="324085" y="415004"/>
                      <a:pt x="321087" y="410026"/>
                    </a:cubicBezTo>
                    <a:lnTo>
                      <a:pt x="362830" y="410026"/>
                    </a:lnTo>
                    <a:cubicBezTo>
                      <a:pt x="367271" y="410026"/>
                      <a:pt x="370870" y="406428"/>
                      <a:pt x="370870" y="401986"/>
                    </a:cubicBezTo>
                    <a:cubicBezTo>
                      <a:pt x="370870" y="397545"/>
                      <a:pt x="367271" y="393946"/>
                      <a:pt x="362830" y="393946"/>
                    </a:cubicBezTo>
                    <a:lnTo>
                      <a:pt x="90345" y="393946"/>
                    </a:lnTo>
                    <a:cubicBezTo>
                      <a:pt x="79871" y="393946"/>
                      <a:pt x="71349" y="385425"/>
                      <a:pt x="71349" y="374950"/>
                    </a:cubicBezTo>
                    <a:cubicBezTo>
                      <a:pt x="71349" y="364474"/>
                      <a:pt x="79870" y="355953"/>
                      <a:pt x="90345" y="355953"/>
                    </a:cubicBezTo>
                    <a:lnTo>
                      <a:pt x="118946" y="355953"/>
                    </a:lnTo>
                    <a:lnTo>
                      <a:pt x="118946" y="366607"/>
                    </a:lnTo>
                    <a:cubicBezTo>
                      <a:pt x="118946" y="375552"/>
                      <a:pt x="126223" y="382829"/>
                      <a:pt x="135169" y="382829"/>
                    </a:cubicBezTo>
                    <a:lnTo>
                      <a:pt x="275146" y="382829"/>
                    </a:lnTo>
                    <a:cubicBezTo>
                      <a:pt x="284091" y="382829"/>
                      <a:pt x="291368" y="375552"/>
                      <a:pt x="291368" y="366607"/>
                    </a:cubicBezTo>
                    <a:lnTo>
                      <a:pt x="291368" y="355953"/>
                    </a:lnTo>
                    <a:lnTo>
                      <a:pt x="304482" y="355953"/>
                    </a:lnTo>
                    <a:cubicBezTo>
                      <a:pt x="311210" y="355953"/>
                      <a:pt x="317596" y="353393"/>
                      <a:pt x="322465" y="348745"/>
                    </a:cubicBezTo>
                    <a:lnTo>
                      <a:pt x="434297" y="241948"/>
                    </a:lnTo>
                    <a:cubicBezTo>
                      <a:pt x="439417" y="237059"/>
                      <a:pt x="442354" y="230195"/>
                      <a:pt x="442354" y="223116"/>
                    </a:cubicBezTo>
                    <a:lnTo>
                      <a:pt x="442354" y="141651"/>
                    </a:lnTo>
                    <a:cubicBezTo>
                      <a:pt x="442354" y="127294"/>
                      <a:pt x="430674" y="115612"/>
                      <a:pt x="416316" y="115612"/>
                    </a:cubicBezTo>
                    <a:close/>
                    <a:moveTo>
                      <a:pt x="68710" y="98943"/>
                    </a:moveTo>
                    <a:lnTo>
                      <a:pt x="16080" y="98943"/>
                    </a:lnTo>
                    <a:lnTo>
                      <a:pt x="16080" y="82154"/>
                    </a:lnTo>
                    <a:lnTo>
                      <a:pt x="68710" y="82154"/>
                    </a:lnTo>
                    <a:close/>
                    <a:moveTo>
                      <a:pt x="181777" y="115612"/>
                    </a:moveTo>
                    <a:lnTo>
                      <a:pt x="181777" y="71143"/>
                    </a:lnTo>
                    <a:lnTo>
                      <a:pt x="211307" y="71143"/>
                    </a:lnTo>
                    <a:lnTo>
                      <a:pt x="211307" y="115612"/>
                    </a:lnTo>
                    <a:close/>
                    <a:moveTo>
                      <a:pt x="255918" y="115612"/>
                    </a:moveTo>
                    <a:lnTo>
                      <a:pt x="255918" y="49119"/>
                    </a:lnTo>
                    <a:lnTo>
                      <a:pt x="285448" y="49119"/>
                    </a:lnTo>
                    <a:lnTo>
                      <a:pt x="285448" y="115612"/>
                    </a:lnTo>
                    <a:close/>
                    <a:moveTo>
                      <a:pt x="150389" y="427047"/>
                    </a:moveTo>
                    <a:cubicBezTo>
                      <a:pt x="150389" y="436434"/>
                      <a:pt x="142752" y="444071"/>
                      <a:pt x="133365" y="444071"/>
                    </a:cubicBezTo>
                    <a:cubicBezTo>
                      <a:pt x="123979" y="444071"/>
                      <a:pt x="116342" y="436434"/>
                      <a:pt x="116342" y="427047"/>
                    </a:cubicBezTo>
                    <a:cubicBezTo>
                      <a:pt x="116342" y="417661"/>
                      <a:pt x="123979" y="410024"/>
                      <a:pt x="133365" y="410024"/>
                    </a:cubicBezTo>
                    <a:cubicBezTo>
                      <a:pt x="142752" y="410024"/>
                      <a:pt x="150389" y="417661"/>
                      <a:pt x="150389" y="427047"/>
                    </a:cubicBezTo>
                    <a:close/>
                    <a:moveTo>
                      <a:pt x="275288" y="366606"/>
                    </a:moveTo>
                    <a:cubicBezTo>
                      <a:pt x="275288" y="366684"/>
                      <a:pt x="275223" y="366748"/>
                      <a:pt x="275146" y="366748"/>
                    </a:cubicBezTo>
                    <a:lnTo>
                      <a:pt x="135169" y="366748"/>
                    </a:lnTo>
                    <a:cubicBezTo>
                      <a:pt x="135090" y="366748"/>
                      <a:pt x="135026" y="366684"/>
                      <a:pt x="135026" y="366606"/>
                    </a:cubicBezTo>
                    <a:lnTo>
                      <a:pt x="135026" y="355952"/>
                    </a:lnTo>
                    <a:lnTo>
                      <a:pt x="275288" y="3559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" name="Google Shape;1209;p63">
              <a:extLst>
                <a:ext uri="{FF2B5EF4-FFF2-40B4-BE49-F238E27FC236}">
                  <a16:creationId xmlns:a16="http://schemas.microsoft.com/office/drawing/2014/main" id="{8360BA47-3ED8-7E9A-E93A-D00A4CFE4770}"/>
                </a:ext>
              </a:extLst>
            </p:cNvPr>
            <p:cNvGrpSpPr/>
            <p:nvPr/>
          </p:nvGrpSpPr>
          <p:grpSpPr>
            <a:xfrm>
              <a:off x="6139049" y="2651723"/>
              <a:ext cx="264984" cy="374785"/>
              <a:chOff x="7377404" y="4284075"/>
              <a:chExt cx="283285" cy="400668"/>
            </a:xfrm>
          </p:grpSpPr>
          <p:sp>
            <p:nvSpPr>
              <p:cNvPr id="114" name="Google Shape;1210;p63">
                <a:extLst>
                  <a:ext uri="{FF2B5EF4-FFF2-40B4-BE49-F238E27FC236}">
                    <a16:creationId xmlns:a16="http://schemas.microsoft.com/office/drawing/2014/main" id="{414AD7C0-85E0-9D39-E164-DB484EF42521}"/>
                  </a:ext>
                </a:extLst>
              </p:cNvPr>
              <p:cNvSpPr/>
              <p:nvPr/>
            </p:nvSpPr>
            <p:spPr>
              <a:xfrm>
                <a:off x="7377404" y="4284075"/>
                <a:ext cx="283285" cy="400668"/>
              </a:xfrm>
              <a:custGeom>
                <a:avLst/>
                <a:gdLst/>
                <a:ahLst/>
                <a:cxnLst/>
                <a:rect l="l" t="t" r="r" b="b"/>
                <a:pathLst>
                  <a:path w="388061" h="548860" extrusionOk="0">
                    <a:moveTo>
                      <a:pt x="380021" y="30849"/>
                    </a:moveTo>
                    <a:lnTo>
                      <a:pt x="372776" y="30849"/>
                    </a:lnTo>
                    <a:lnTo>
                      <a:pt x="356578" y="7872"/>
                    </a:lnTo>
                    <a:cubicBezTo>
                      <a:pt x="353104" y="2943"/>
                      <a:pt x="347427" y="0"/>
                      <a:pt x="341396" y="0"/>
                    </a:cubicBezTo>
                    <a:lnTo>
                      <a:pt x="122220" y="0"/>
                    </a:lnTo>
                    <a:cubicBezTo>
                      <a:pt x="117779" y="0"/>
                      <a:pt x="114180" y="3599"/>
                      <a:pt x="114180" y="8040"/>
                    </a:cubicBezTo>
                    <a:cubicBezTo>
                      <a:pt x="114180" y="12481"/>
                      <a:pt x="117779" y="16080"/>
                      <a:pt x="122220" y="16080"/>
                    </a:cubicBezTo>
                    <a:lnTo>
                      <a:pt x="341396" y="16080"/>
                    </a:lnTo>
                    <a:cubicBezTo>
                      <a:pt x="342207" y="16080"/>
                      <a:pt x="342969" y="16475"/>
                      <a:pt x="343435" y="17137"/>
                    </a:cubicBezTo>
                    <a:lnTo>
                      <a:pt x="353101" y="30849"/>
                    </a:lnTo>
                    <a:lnTo>
                      <a:pt x="34960" y="30849"/>
                    </a:lnTo>
                    <a:lnTo>
                      <a:pt x="44625" y="17139"/>
                    </a:lnTo>
                    <a:cubicBezTo>
                      <a:pt x="45093" y="16475"/>
                      <a:pt x="45856" y="16080"/>
                      <a:pt x="46666" y="16080"/>
                    </a:cubicBezTo>
                    <a:lnTo>
                      <a:pt x="90073" y="16080"/>
                    </a:lnTo>
                    <a:cubicBezTo>
                      <a:pt x="94514" y="16080"/>
                      <a:pt x="98113" y="12481"/>
                      <a:pt x="98113" y="8040"/>
                    </a:cubicBezTo>
                    <a:cubicBezTo>
                      <a:pt x="98113" y="3599"/>
                      <a:pt x="94514" y="0"/>
                      <a:pt x="90073" y="0"/>
                    </a:cubicBezTo>
                    <a:lnTo>
                      <a:pt x="46666" y="0"/>
                    </a:lnTo>
                    <a:cubicBezTo>
                      <a:pt x="40636" y="0"/>
                      <a:pt x="34960" y="2943"/>
                      <a:pt x="31483" y="7873"/>
                    </a:cubicBezTo>
                    <a:lnTo>
                      <a:pt x="15287" y="30849"/>
                    </a:lnTo>
                    <a:lnTo>
                      <a:pt x="8040" y="30849"/>
                    </a:lnTo>
                    <a:cubicBezTo>
                      <a:pt x="3599" y="30849"/>
                      <a:pt x="0" y="34447"/>
                      <a:pt x="0" y="38889"/>
                    </a:cubicBezTo>
                    <a:lnTo>
                      <a:pt x="0" y="540820"/>
                    </a:lnTo>
                    <a:cubicBezTo>
                      <a:pt x="0" y="545261"/>
                      <a:pt x="3599" y="548860"/>
                      <a:pt x="8040" y="548860"/>
                    </a:cubicBezTo>
                    <a:lnTo>
                      <a:pt x="316579" y="548860"/>
                    </a:lnTo>
                    <a:cubicBezTo>
                      <a:pt x="321020" y="548860"/>
                      <a:pt x="324619" y="545261"/>
                      <a:pt x="324619" y="540820"/>
                    </a:cubicBezTo>
                    <a:cubicBezTo>
                      <a:pt x="324619" y="536379"/>
                      <a:pt x="321020" y="532780"/>
                      <a:pt x="316579" y="532780"/>
                    </a:cubicBezTo>
                    <a:lnTo>
                      <a:pt x="16080" y="532780"/>
                    </a:lnTo>
                    <a:lnTo>
                      <a:pt x="16080" y="46929"/>
                    </a:lnTo>
                    <a:lnTo>
                      <a:pt x="371981" y="46929"/>
                    </a:lnTo>
                    <a:lnTo>
                      <a:pt x="371981" y="532780"/>
                    </a:lnTo>
                    <a:lnTo>
                      <a:pt x="348726" y="532780"/>
                    </a:lnTo>
                    <a:cubicBezTo>
                      <a:pt x="344284" y="532780"/>
                      <a:pt x="340686" y="536379"/>
                      <a:pt x="340686" y="540820"/>
                    </a:cubicBezTo>
                    <a:cubicBezTo>
                      <a:pt x="340686" y="545261"/>
                      <a:pt x="344284" y="548860"/>
                      <a:pt x="348726" y="548860"/>
                    </a:cubicBezTo>
                    <a:lnTo>
                      <a:pt x="380021" y="548860"/>
                    </a:lnTo>
                    <a:cubicBezTo>
                      <a:pt x="384463" y="548860"/>
                      <a:pt x="388061" y="545261"/>
                      <a:pt x="388061" y="540820"/>
                    </a:cubicBezTo>
                    <a:lnTo>
                      <a:pt x="388061" y="38889"/>
                    </a:lnTo>
                    <a:cubicBezTo>
                      <a:pt x="388061" y="34448"/>
                      <a:pt x="384463" y="30849"/>
                      <a:pt x="380021" y="308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211;p63">
                <a:extLst>
                  <a:ext uri="{FF2B5EF4-FFF2-40B4-BE49-F238E27FC236}">
                    <a16:creationId xmlns:a16="http://schemas.microsoft.com/office/drawing/2014/main" id="{D2461FD1-E9D4-FD18-5F33-F6CC77BB8C95}"/>
                  </a:ext>
                </a:extLst>
              </p:cNvPr>
              <p:cNvSpPr/>
              <p:nvPr/>
            </p:nvSpPr>
            <p:spPr>
              <a:xfrm>
                <a:off x="7438871" y="4330775"/>
                <a:ext cx="160151" cy="40970"/>
              </a:xfrm>
              <a:custGeom>
                <a:avLst/>
                <a:gdLst/>
                <a:ahLst/>
                <a:cxnLst/>
                <a:rect l="l" t="t" r="r" b="b"/>
                <a:pathLst>
                  <a:path w="219385" h="56123" extrusionOk="0">
                    <a:moveTo>
                      <a:pt x="219385" y="48083"/>
                    </a:moveTo>
                    <a:lnTo>
                      <a:pt x="219385" y="8040"/>
                    </a:lnTo>
                    <a:cubicBezTo>
                      <a:pt x="219385" y="3599"/>
                      <a:pt x="215787" y="0"/>
                      <a:pt x="211345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lnTo>
                      <a:pt x="0" y="48083"/>
                    </a:lnTo>
                    <a:cubicBezTo>
                      <a:pt x="0" y="52524"/>
                      <a:pt x="3599" y="56123"/>
                      <a:pt x="8040" y="56123"/>
                    </a:cubicBezTo>
                    <a:lnTo>
                      <a:pt x="211345" y="56123"/>
                    </a:lnTo>
                    <a:cubicBezTo>
                      <a:pt x="215787" y="56123"/>
                      <a:pt x="219385" y="52524"/>
                      <a:pt x="219385" y="48083"/>
                    </a:cubicBezTo>
                    <a:close/>
                    <a:moveTo>
                      <a:pt x="203305" y="40043"/>
                    </a:moveTo>
                    <a:lnTo>
                      <a:pt x="16080" y="40043"/>
                    </a:lnTo>
                    <a:lnTo>
                      <a:pt x="16080" y="16080"/>
                    </a:lnTo>
                    <a:lnTo>
                      <a:pt x="203305" y="1608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212;p63">
                <a:extLst>
                  <a:ext uri="{FF2B5EF4-FFF2-40B4-BE49-F238E27FC236}">
                    <a16:creationId xmlns:a16="http://schemas.microsoft.com/office/drawing/2014/main" id="{6294244E-D02E-9229-1732-AE41CBE982DF}"/>
                  </a:ext>
                </a:extLst>
              </p:cNvPr>
              <p:cNvSpPr/>
              <p:nvPr/>
            </p:nvSpPr>
            <p:spPr>
              <a:xfrm>
                <a:off x="7465171" y="4388919"/>
                <a:ext cx="11738" cy="267490"/>
              </a:xfrm>
              <a:custGeom>
                <a:avLst/>
                <a:gdLst/>
                <a:ahLst/>
                <a:cxnLst/>
                <a:rect l="l" t="t" r="r" b="b"/>
                <a:pathLst>
                  <a:path w="16079" h="366424" extrusionOk="0">
                    <a:moveTo>
                      <a:pt x="0" y="8040"/>
                    </a:moveTo>
                    <a:lnTo>
                      <a:pt x="0" y="358384"/>
                    </a:lnTo>
                    <a:cubicBezTo>
                      <a:pt x="0" y="362825"/>
                      <a:pt x="3599" y="366424"/>
                      <a:pt x="8040" y="366424"/>
                    </a:cubicBezTo>
                    <a:cubicBezTo>
                      <a:pt x="12481" y="366424"/>
                      <a:pt x="16080" y="362825"/>
                      <a:pt x="16080" y="358384"/>
                    </a:cubicBezTo>
                    <a:lnTo>
                      <a:pt x="16080" y="8040"/>
                    </a:lnTo>
                    <a:cubicBezTo>
                      <a:pt x="16080" y="3599"/>
                      <a:pt x="12481" y="0"/>
                      <a:pt x="8040" y="0"/>
                    </a:cubicBezTo>
                    <a:cubicBezTo>
                      <a:pt x="3599" y="0"/>
                      <a:pt x="0" y="3600"/>
                      <a:pt x="0" y="80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213;p63">
                <a:extLst>
                  <a:ext uri="{FF2B5EF4-FFF2-40B4-BE49-F238E27FC236}">
                    <a16:creationId xmlns:a16="http://schemas.microsoft.com/office/drawing/2014/main" id="{069F0284-991E-1CB2-BB21-067CD5D3863C}"/>
                  </a:ext>
                </a:extLst>
              </p:cNvPr>
              <p:cNvSpPr/>
              <p:nvPr/>
            </p:nvSpPr>
            <p:spPr>
              <a:xfrm>
                <a:off x="7405516" y="4400970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5120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214;p63">
                <a:extLst>
                  <a:ext uri="{FF2B5EF4-FFF2-40B4-BE49-F238E27FC236}">
                    <a16:creationId xmlns:a16="http://schemas.microsoft.com/office/drawing/2014/main" id="{043D664A-A87F-E151-42E0-58B940BC80E1}"/>
                  </a:ext>
                </a:extLst>
              </p:cNvPr>
              <p:cNvSpPr/>
              <p:nvPr/>
            </p:nvSpPr>
            <p:spPr>
              <a:xfrm>
                <a:off x="7405516" y="4451674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5120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215;p63">
                <a:extLst>
                  <a:ext uri="{FF2B5EF4-FFF2-40B4-BE49-F238E27FC236}">
                    <a16:creationId xmlns:a16="http://schemas.microsoft.com/office/drawing/2014/main" id="{DE02A1FD-3324-D501-9D4A-ECCFF9A20058}"/>
                  </a:ext>
                </a:extLst>
              </p:cNvPr>
              <p:cNvSpPr/>
              <p:nvPr/>
            </p:nvSpPr>
            <p:spPr>
              <a:xfrm>
                <a:off x="7405516" y="4499975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5120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16;p63">
                <a:extLst>
                  <a:ext uri="{FF2B5EF4-FFF2-40B4-BE49-F238E27FC236}">
                    <a16:creationId xmlns:a16="http://schemas.microsoft.com/office/drawing/2014/main" id="{CCACF67E-5804-3C1A-6AF3-037B32554288}"/>
                  </a:ext>
                </a:extLst>
              </p:cNvPr>
              <p:cNvSpPr/>
              <p:nvPr/>
            </p:nvSpPr>
            <p:spPr>
              <a:xfrm>
                <a:off x="7405516" y="4535134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5120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7;p63">
                <a:extLst>
                  <a:ext uri="{FF2B5EF4-FFF2-40B4-BE49-F238E27FC236}">
                    <a16:creationId xmlns:a16="http://schemas.microsoft.com/office/drawing/2014/main" id="{778B046B-9C39-E661-48C3-4F0D69FC7225}"/>
                  </a:ext>
                </a:extLst>
              </p:cNvPr>
              <p:cNvSpPr/>
              <p:nvPr/>
            </p:nvSpPr>
            <p:spPr>
              <a:xfrm>
                <a:off x="7405516" y="4584577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5120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18;p63">
                <a:extLst>
                  <a:ext uri="{FF2B5EF4-FFF2-40B4-BE49-F238E27FC236}">
                    <a16:creationId xmlns:a16="http://schemas.microsoft.com/office/drawing/2014/main" id="{381443B1-9DD1-CDFB-1B57-463693CB974F}"/>
                  </a:ext>
                </a:extLst>
              </p:cNvPr>
              <p:cNvSpPr/>
              <p:nvPr/>
            </p:nvSpPr>
            <p:spPr>
              <a:xfrm>
                <a:off x="7490217" y="4584577"/>
                <a:ext cx="142130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94698" h="16079" extrusionOk="0">
                    <a:moveTo>
                      <a:pt x="18665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186659" y="16080"/>
                    </a:lnTo>
                    <a:cubicBezTo>
                      <a:pt x="191100" y="16080"/>
                      <a:pt x="194698" y="12481"/>
                      <a:pt x="194698" y="8040"/>
                    </a:cubicBezTo>
                    <a:cubicBezTo>
                      <a:pt x="194698" y="3599"/>
                      <a:pt x="191099" y="0"/>
                      <a:pt x="1866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19;p63">
                <a:extLst>
                  <a:ext uri="{FF2B5EF4-FFF2-40B4-BE49-F238E27FC236}">
                    <a16:creationId xmlns:a16="http://schemas.microsoft.com/office/drawing/2014/main" id="{3EC23087-3E01-48D5-0292-1BFDEAC3044D}"/>
                  </a:ext>
                </a:extLst>
              </p:cNvPr>
              <p:cNvSpPr/>
              <p:nvPr/>
            </p:nvSpPr>
            <p:spPr>
              <a:xfrm>
                <a:off x="7490217" y="4604725"/>
                <a:ext cx="142130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94698" h="16079" extrusionOk="0">
                    <a:moveTo>
                      <a:pt x="18665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186659" y="16080"/>
                    </a:lnTo>
                    <a:cubicBezTo>
                      <a:pt x="191100" y="16080"/>
                      <a:pt x="194698" y="12481"/>
                      <a:pt x="194698" y="8040"/>
                    </a:cubicBezTo>
                    <a:cubicBezTo>
                      <a:pt x="194698" y="3599"/>
                      <a:pt x="191099" y="0"/>
                      <a:pt x="1866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20;p63">
                <a:extLst>
                  <a:ext uri="{FF2B5EF4-FFF2-40B4-BE49-F238E27FC236}">
                    <a16:creationId xmlns:a16="http://schemas.microsoft.com/office/drawing/2014/main" id="{86CACF9D-F35D-D4FB-9AC5-377C1D7FC570}"/>
                  </a:ext>
                </a:extLst>
              </p:cNvPr>
              <p:cNvSpPr/>
              <p:nvPr/>
            </p:nvSpPr>
            <p:spPr>
              <a:xfrm>
                <a:off x="7490217" y="4624873"/>
                <a:ext cx="142130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94698" h="16079" extrusionOk="0">
                    <a:moveTo>
                      <a:pt x="8040" y="16080"/>
                    </a:moveTo>
                    <a:lnTo>
                      <a:pt x="186659" y="16080"/>
                    </a:lnTo>
                    <a:cubicBezTo>
                      <a:pt x="191100" y="16080"/>
                      <a:pt x="194698" y="12481"/>
                      <a:pt x="194698" y="8040"/>
                    </a:cubicBezTo>
                    <a:cubicBezTo>
                      <a:pt x="194698" y="3599"/>
                      <a:pt x="191100" y="0"/>
                      <a:pt x="186659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21;p63">
                <a:extLst>
                  <a:ext uri="{FF2B5EF4-FFF2-40B4-BE49-F238E27FC236}">
                    <a16:creationId xmlns:a16="http://schemas.microsoft.com/office/drawing/2014/main" id="{780C185F-3168-04FB-CE68-D4D54F2DF600}"/>
                  </a:ext>
                </a:extLst>
              </p:cNvPr>
              <p:cNvSpPr/>
              <p:nvPr/>
            </p:nvSpPr>
            <p:spPr>
              <a:xfrm>
                <a:off x="7490217" y="4535134"/>
                <a:ext cx="142130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94698" h="16079" extrusionOk="0">
                    <a:moveTo>
                      <a:pt x="18665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186659" y="16080"/>
                    </a:lnTo>
                    <a:cubicBezTo>
                      <a:pt x="191100" y="16080"/>
                      <a:pt x="194698" y="12481"/>
                      <a:pt x="194698" y="8040"/>
                    </a:cubicBezTo>
                    <a:cubicBezTo>
                      <a:pt x="194698" y="3599"/>
                      <a:pt x="191099" y="0"/>
                      <a:pt x="1866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22;p63">
                <a:extLst>
                  <a:ext uri="{FF2B5EF4-FFF2-40B4-BE49-F238E27FC236}">
                    <a16:creationId xmlns:a16="http://schemas.microsoft.com/office/drawing/2014/main" id="{EE2B72FA-2557-DC22-7172-E95D014E9891}"/>
                  </a:ext>
                </a:extLst>
              </p:cNvPr>
              <p:cNvSpPr/>
              <p:nvPr/>
            </p:nvSpPr>
            <p:spPr>
              <a:xfrm>
                <a:off x="7490217" y="4554448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8040" y="16080"/>
                    </a:move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23;p63">
                <a:extLst>
                  <a:ext uri="{FF2B5EF4-FFF2-40B4-BE49-F238E27FC236}">
                    <a16:creationId xmlns:a16="http://schemas.microsoft.com/office/drawing/2014/main" id="{D08EA814-DF9D-CF38-B5CB-0F337CA383F5}"/>
                  </a:ext>
                </a:extLst>
              </p:cNvPr>
              <p:cNvSpPr/>
              <p:nvPr/>
            </p:nvSpPr>
            <p:spPr>
              <a:xfrm>
                <a:off x="7543848" y="4554448"/>
                <a:ext cx="43251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8" h="16079" extrusionOk="0">
                    <a:moveTo>
                      <a:pt x="51209" y="16080"/>
                    </a:move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24;p63">
                <a:extLst>
                  <a:ext uri="{FF2B5EF4-FFF2-40B4-BE49-F238E27FC236}">
                    <a16:creationId xmlns:a16="http://schemas.microsoft.com/office/drawing/2014/main" id="{79D11E55-470F-2390-89F1-129E90B52543}"/>
                  </a:ext>
                </a:extLst>
              </p:cNvPr>
              <p:cNvSpPr/>
              <p:nvPr/>
            </p:nvSpPr>
            <p:spPr>
              <a:xfrm>
                <a:off x="7490217" y="4499975"/>
                <a:ext cx="27495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37664" h="16079" extrusionOk="0">
                    <a:moveTo>
                      <a:pt x="8040" y="16080"/>
                    </a:moveTo>
                    <a:lnTo>
                      <a:pt x="29624" y="16080"/>
                    </a:lnTo>
                    <a:cubicBezTo>
                      <a:pt x="34066" y="16080"/>
                      <a:pt x="37664" y="12481"/>
                      <a:pt x="37664" y="8040"/>
                    </a:cubicBezTo>
                    <a:cubicBezTo>
                      <a:pt x="37664" y="3599"/>
                      <a:pt x="34066" y="0"/>
                      <a:pt x="29624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25;p63">
                <a:extLst>
                  <a:ext uri="{FF2B5EF4-FFF2-40B4-BE49-F238E27FC236}">
                    <a16:creationId xmlns:a16="http://schemas.microsoft.com/office/drawing/2014/main" id="{0B7A1475-ADEB-1B11-CB14-805AE7E3684E}"/>
                  </a:ext>
                </a:extLst>
              </p:cNvPr>
              <p:cNvSpPr/>
              <p:nvPr/>
            </p:nvSpPr>
            <p:spPr>
              <a:xfrm>
                <a:off x="7525536" y="4499975"/>
                <a:ext cx="1067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46236" h="16079" extrusionOk="0">
                    <a:moveTo>
                      <a:pt x="138197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138197" y="16080"/>
                    </a:lnTo>
                    <a:cubicBezTo>
                      <a:pt x="142638" y="16080"/>
                      <a:pt x="146237" y="12481"/>
                      <a:pt x="146237" y="8040"/>
                    </a:cubicBezTo>
                    <a:cubicBezTo>
                      <a:pt x="146237" y="3599"/>
                      <a:pt x="142637" y="0"/>
                      <a:pt x="1381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226;p63">
                <a:extLst>
                  <a:ext uri="{FF2B5EF4-FFF2-40B4-BE49-F238E27FC236}">
                    <a16:creationId xmlns:a16="http://schemas.microsoft.com/office/drawing/2014/main" id="{39794985-D4E7-FAD2-F51F-9CB713A58582}"/>
                  </a:ext>
                </a:extLst>
              </p:cNvPr>
              <p:cNvSpPr/>
              <p:nvPr/>
            </p:nvSpPr>
            <p:spPr>
              <a:xfrm>
                <a:off x="7490217" y="4451674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8040" y="16080"/>
                    </a:move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227;p63">
                <a:extLst>
                  <a:ext uri="{FF2B5EF4-FFF2-40B4-BE49-F238E27FC236}">
                    <a16:creationId xmlns:a16="http://schemas.microsoft.com/office/drawing/2014/main" id="{36A8875D-38F4-AB4B-7E5D-B84E6F0AB245}"/>
                  </a:ext>
                </a:extLst>
              </p:cNvPr>
              <p:cNvSpPr/>
              <p:nvPr/>
            </p:nvSpPr>
            <p:spPr>
              <a:xfrm>
                <a:off x="7490217" y="4470276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8040" y="16080"/>
                    </a:move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228;p63">
                <a:extLst>
                  <a:ext uri="{FF2B5EF4-FFF2-40B4-BE49-F238E27FC236}">
                    <a16:creationId xmlns:a16="http://schemas.microsoft.com/office/drawing/2014/main" id="{35A574DD-7417-B0F1-DE1C-AD6380FAB91D}"/>
                  </a:ext>
                </a:extLst>
              </p:cNvPr>
              <p:cNvSpPr/>
              <p:nvPr/>
            </p:nvSpPr>
            <p:spPr>
              <a:xfrm>
                <a:off x="7490217" y="4400970"/>
                <a:ext cx="142130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94698" h="16079" extrusionOk="0">
                    <a:moveTo>
                      <a:pt x="18665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186659" y="16080"/>
                    </a:lnTo>
                    <a:cubicBezTo>
                      <a:pt x="191100" y="16080"/>
                      <a:pt x="194698" y="12481"/>
                      <a:pt x="194698" y="8040"/>
                    </a:cubicBezTo>
                    <a:cubicBezTo>
                      <a:pt x="194698" y="3599"/>
                      <a:pt x="191099" y="0"/>
                      <a:pt x="1866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229;p63">
                <a:extLst>
                  <a:ext uri="{FF2B5EF4-FFF2-40B4-BE49-F238E27FC236}">
                    <a16:creationId xmlns:a16="http://schemas.microsoft.com/office/drawing/2014/main" id="{9D3A23D1-F59C-B2C8-C4BC-FC5A0E966E2D}"/>
                  </a:ext>
                </a:extLst>
              </p:cNvPr>
              <p:cNvSpPr/>
              <p:nvPr/>
            </p:nvSpPr>
            <p:spPr>
              <a:xfrm>
                <a:off x="7490217" y="4420475"/>
                <a:ext cx="76934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05389" h="16079" extrusionOk="0">
                    <a:moveTo>
                      <a:pt x="8040" y="16080"/>
                    </a:moveTo>
                    <a:lnTo>
                      <a:pt x="97350" y="16080"/>
                    </a:lnTo>
                    <a:cubicBezTo>
                      <a:pt x="101791" y="16080"/>
                      <a:pt x="105390" y="12481"/>
                      <a:pt x="105390" y="8040"/>
                    </a:cubicBezTo>
                    <a:cubicBezTo>
                      <a:pt x="105390" y="3599"/>
                      <a:pt x="101791" y="0"/>
                      <a:pt x="97350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" name="Google Shape;1230;p63">
              <a:extLst>
                <a:ext uri="{FF2B5EF4-FFF2-40B4-BE49-F238E27FC236}">
                  <a16:creationId xmlns:a16="http://schemas.microsoft.com/office/drawing/2014/main" id="{55B11E3B-28C8-B42E-F6F8-5BDEDEE362C2}"/>
                </a:ext>
              </a:extLst>
            </p:cNvPr>
            <p:cNvGrpSpPr/>
            <p:nvPr/>
          </p:nvGrpSpPr>
          <p:grpSpPr>
            <a:xfrm>
              <a:off x="1071262" y="1675771"/>
              <a:ext cx="374796" cy="305982"/>
              <a:chOff x="8016970" y="3549838"/>
              <a:chExt cx="400681" cy="327112"/>
            </a:xfrm>
          </p:grpSpPr>
          <p:sp>
            <p:nvSpPr>
              <p:cNvPr id="135" name="Google Shape;1231;p63">
                <a:extLst>
                  <a:ext uri="{FF2B5EF4-FFF2-40B4-BE49-F238E27FC236}">
                    <a16:creationId xmlns:a16="http://schemas.microsoft.com/office/drawing/2014/main" id="{09147A58-9976-9708-7EA2-55798812B49B}"/>
                  </a:ext>
                </a:extLst>
              </p:cNvPr>
              <p:cNvSpPr/>
              <p:nvPr/>
            </p:nvSpPr>
            <p:spPr>
              <a:xfrm>
                <a:off x="8268547" y="3694571"/>
                <a:ext cx="69425" cy="56473"/>
              </a:xfrm>
              <a:custGeom>
                <a:avLst/>
                <a:gdLst/>
                <a:ahLst/>
                <a:cxnLst/>
                <a:rect l="l" t="t" r="r" b="b"/>
                <a:pathLst>
                  <a:path w="95103" h="77360" extrusionOk="0">
                    <a:moveTo>
                      <a:pt x="85985" y="61089"/>
                    </a:moveTo>
                    <a:cubicBezTo>
                      <a:pt x="85906" y="61097"/>
                      <a:pt x="78102" y="62093"/>
                      <a:pt x="69923" y="59527"/>
                    </a:cubicBezTo>
                    <a:cubicBezTo>
                      <a:pt x="59889" y="56377"/>
                      <a:pt x="53898" y="49492"/>
                      <a:pt x="51613" y="38476"/>
                    </a:cubicBezTo>
                    <a:cubicBezTo>
                      <a:pt x="44886" y="6062"/>
                      <a:pt x="19825" y="-815"/>
                      <a:pt x="7497" y="73"/>
                    </a:cubicBezTo>
                    <a:cubicBezTo>
                      <a:pt x="3068" y="394"/>
                      <a:pt x="-298" y="4246"/>
                      <a:pt x="21" y="8675"/>
                    </a:cubicBezTo>
                    <a:cubicBezTo>
                      <a:pt x="343" y="13102"/>
                      <a:pt x="4141" y="16422"/>
                      <a:pt x="8583" y="16116"/>
                    </a:cubicBezTo>
                    <a:cubicBezTo>
                      <a:pt x="10819" y="15990"/>
                      <a:pt x="30466" y="15707"/>
                      <a:pt x="35867" y="41744"/>
                    </a:cubicBezTo>
                    <a:cubicBezTo>
                      <a:pt x="40328" y="63233"/>
                      <a:pt x="54585" y="71726"/>
                      <a:pt x="65761" y="75068"/>
                    </a:cubicBezTo>
                    <a:cubicBezTo>
                      <a:pt x="71968" y="76922"/>
                      <a:pt x="77883" y="77361"/>
                      <a:pt x="82083" y="77361"/>
                    </a:cubicBezTo>
                    <a:cubicBezTo>
                      <a:pt x="85670" y="77361"/>
                      <a:pt x="88007" y="77041"/>
                      <a:pt x="88211" y="77013"/>
                    </a:cubicBezTo>
                    <a:cubicBezTo>
                      <a:pt x="92593" y="76392"/>
                      <a:pt x="95631" y="72346"/>
                      <a:pt x="95027" y="67961"/>
                    </a:cubicBezTo>
                    <a:cubicBezTo>
                      <a:pt x="94425" y="63577"/>
                      <a:pt x="90376" y="60505"/>
                      <a:pt x="85985" y="610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232;p63">
                <a:extLst>
                  <a:ext uri="{FF2B5EF4-FFF2-40B4-BE49-F238E27FC236}">
                    <a16:creationId xmlns:a16="http://schemas.microsoft.com/office/drawing/2014/main" id="{C79B07CA-E4B1-3988-6919-9B0C7EA3599D}"/>
                  </a:ext>
                </a:extLst>
              </p:cNvPr>
              <p:cNvSpPr/>
              <p:nvPr/>
            </p:nvSpPr>
            <p:spPr>
              <a:xfrm>
                <a:off x="8179795" y="3678360"/>
                <a:ext cx="51116" cy="37821"/>
              </a:xfrm>
              <a:custGeom>
                <a:avLst/>
                <a:gdLst/>
                <a:ahLst/>
                <a:cxnLst/>
                <a:rect l="l" t="t" r="r" b="b"/>
                <a:pathLst>
                  <a:path w="70022" h="51810" extrusionOk="0">
                    <a:moveTo>
                      <a:pt x="54204" y="5999"/>
                    </a:moveTo>
                    <a:cubicBezTo>
                      <a:pt x="54085" y="6454"/>
                      <a:pt x="51088" y="17142"/>
                      <a:pt x="35867" y="15235"/>
                    </a:cubicBezTo>
                    <a:cubicBezTo>
                      <a:pt x="23774" y="13728"/>
                      <a:pt x="13348" y="18172"/>
                      <a:pt x="6512" y="27760"/>
                    </a:cubicBezTo>
                    <a:cubicBezTo>
                      <a:pt x="1719" y="34483"/>
                      <a:pt x="290" y="41465"/>
                      <a:pt x="143" y="42239"/>
                    </a:cubicBezTo>
                    <a:cubicBezTo>
                      <a:pt x="-686" y="46600"/>
                      <a:pt x="2172" y="50837"/>
                      <a:pt x="6534" y="51666"/>
                    </a:cubicBezTo>
                    <a:cubicBezTo>
                      <a:pt x="7046" y="51763"/>
                      <a:pt x="7554" y="51810"/>
                      <a:pt x="8055" y="51810"/>
                    </a:cubicBezTo>
                    <a:cubicBezTo>
                      <a:pt x="11834" y="51810"/>
                      <a:pt x="15197" y="49149"/>
                      <a:pt x="15930" y="45298"/>
                    </a:cubicBezTo>
                    <a:cubicBezTo>
                      <a:pt x="16476" y="42636"/>
                      <a:pt x="19901" y="29440"/>
                      <a:pt x="33874" y="31193"/>
                    </a:cubicBezTo>
                    <a:cubicBezTo>
                      <a:pt x="57110" y="34099"/>
                      <a:pt x="67507" y="18654"/>
                      <a:pt x="69757" y="10083"/>
                    </a:cubicBezTo>
                    <a:cubicBezTo>
                      <a:pt x="70885" y="5788"/>
                      <a:pt x="68316" y="1393"/>
                      <a:pt x="64022" y="266"/>
                    </a:cubicBezTo>
                    <a:cubicBezTo>
                      <a:pt x="59727" y="-862"/>
                      <a:pt x="55331" y="1703"/>
                      <a:pt x="54204" y="59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233;p63">
                <a:extLst>
                  <a:ext uri="{FF2B5EF4-FFF2-40B4-BE49-F238E27FC236}">
                    <a16:creationId xmlns:a16="http://schemas.microsoft.com/office/drawing/2014/main" id="{978AFA70-200D-D776-86E3-D4CCC847D01A}"/>
                  </a:ext>
                </a:extLst>
              </p:cNvPr>
              <p:cNvSpPr/>
              <p:nvPr/>
            </p:nvSpPr>
            <p:spPr>
              <a:xfrm>
                <a:off x="8342882" y="3818538"/>
                <a:ext cx="25340" cy="22291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30535" extrusionOk="0">
                    <a:moveTo>
                      <a:pt x="6531" y="30391"/>
                    </a:moveTo>
                    <a:cubicBezTo>
                      <a:pt x="7045" y="30488"/>
                      <a:pt x="7555" y="30536"/>
                      <a:pt x="8059" y="30536"/>
                    </a:cubicBezTo>
                    <a:cubicBezTo>
                      <a:pt x="11835" y="30536"/>
                      <a:pt x="15192" y="27884"/>
                      <a:pt x="15924" y="24036"/>
                    </a:cubicBezTo>
                    <a:cubicBezTo>
                      <a:pt x="16490" y="21379"/>
                      <a:pt x="18574" y="15293"/>
                      <a:pt x="25676" y="16178"/>
                    </a:cubicBezTo>
                    <a:cubicBezTo>
                      <a:pt x="30065" y="16716"/>
                      <a:pt x="34099" y="13604"/>
                      <a:pt x="34651" y="9196"/>
                    </a:cubicBezTo>
                    <a:cubicBezTo>
                      <a:pt x="35202" y="4791"/>
                      <a:pt x="32076" y="773"/>
                      <a:pt x="27669" y="222"/>
                    </a:cubicBezTo>
                    <a:cubicBezTo>
                      <a:pt x="10779" y="-1884"/>
                      <a:pt x="1950" y="11462"/>
                      <a:pt x="143" y="20951"/>
                    </a:cubicBezTo>
                    <a:cubicBezTo>
                      <a:pt x="-686" y="25312"/>
                      <a:pt x="2168" y="29561"/>
                      <a:pt x="6531" y="303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234;p63">
                <a:extLst>
                  <a:ext uri="{FF2B5EF4-FFF2-40B4-BE49-F238E27FC236}">
                    <a16:creationId xmlns:a16="http://schemas.microsoft.com/office/drawing/2014/main" id="{4B7C8DF5-1ECE-2A1E-97F3-6B15B9057233}"/>
                  </a:ext>
                </a:extLst>
              </p:cNvPr>
              <p:cNvSpPr/>
              <p:nvPr/>
            </p:nvSpPr>
            <p:spPr>
              <a:xfrm>
                <a:off x="8057426" y="3780604"/>
                <a:ext cx="48365" cy="32592"/>
              </a:xfrm>
              <a:custGeom>
                <a:avLst/>
                <a:gdLst/>
                <a:ahLst/>
                <a:cxnLst/>
                <a:rect l="l" t="t" r="r" b="b"/>
                <a:pathLst>
                  <a:path w="66253" h="44646" extrusionOk="0">
                    <a:moveTo>
                      <a:pt x="35867" y="8071"/>
                    </a:moveTo>
                    <a:cubicBezTo>
                      <a:pt x="23773" y="6566"/>
                      <a:pt x="13349" y="11007"/>
                      <a:pt x="6512" y="20596"/>
                    </a:cubicBezTo>
                    <a:cubicBezTo>
                      <a:pt x="1719" y="27319"/>
                      <a:pt x="290" y="34301"/>
                      <a:pt x="143" y="35075"/>
                    </a:cubicBezTo>
                    <a:cubicBezTo>
                      <a:pt x="-686" y="39436"/>
                      <a:pt x="2172" y="43673"/>
                      <a:pt x="6534" y="44503"/>
                    </a:cubicBezTo>
                    <a:cubicBezTo>
                      <a:pt x="7046" y="44599"/>
                      <a:pt x="7554" y="44646"/>
                      <a:pt x="8055" y="44646"/>
                    </a:cubicBezTo>
                    <a:cubicBezTo>
                      <a:pt x="11834" y="44646"/>
                      <a:pt x="15197" y="41985"/>
                      <a:pt x="15930" y="38134"/>
                    </a:cubicBezTo>
                    <a:cubicBezTo>
                      <a:pt x="16476" y="35472"/>
                      <a:pt x="19908" y="22284"/>
                      <a:pt x="33874" y="24029"/>
                    </a:cubicBezTo>
                    <a:cubicBezTo>
                      <a:pt x="49298" y="25962"/>
                      <a:pt x="59063" y="19806"/>
                      <a:pt x="64544" y="12941"/>
                    </a:cubicBezTo>
                    <a:cubicBezTo>
                      <a:pt x="68092" y="8498"/>
                      <a:pt x="65840" y="1858"/>
                      <a:pt x="60350" y="374"/>
                    </a:cubicBezTo>
                    <a:lnTo>
                      <a:pt x="59911" y="255"/>
                    </a:lnTo>
                    <a:cubicBezTo>
                      <a:pt x="56952" y="-545"/>
                      <a:pt x="53871" y="583"/>
                      <a:pt x="51952" y="2974"/>
                    </a:cubicBezTo>
                    <a:cubicBezTo>
                      <a:pt x="49532" y="5987"/>
                      <a:pt x="44809" y="9186"/>
                      <a:pt x="35867" y="80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235;p63">
                <a:extLst>
                  <a:ext uri="{FF2B5EF4-FFF2-40B4-BE49-F238E27FC236}">
                    <a16:creationId xmlns:a16="http://schemas.microsoft.com/office/drawing/2014/main" id="{6E14DF25-359A-59C6-835B-01BCB901B0E9}"/>
                  </a:ext>
                </a:extLst>
              </p:cNvPr>
              <p:cNvSpPr/>
              <p:nvPr/>
            </p:nvSpPr>
            <p:spPr>
              <a:xfrm>
                <a:off x="8211125" y="3549838"/>
                <a:ext cx="11738" cy="58109"/>
              </a:xfrm>
              <a:custGeom>
                <a:avLst/>
                <a:gdLst/>
                <a:ahLst/>
                <a:cxnLst/>
                <a:rect l="l" t="t" r="r" b="b"/>
                <a:pathLst>
                  <a:path w="16079" h="79601" extrusionOk="0">
                    <a:moveTo>
                      <a:pt x="8040" y="79602"/>
                    </a:moveTo>
                    <a:cubicBezTo>
                      <a:pt x="12481" y="79602"/>
                      <a:pt x="16080" y="76003"/>
                      <a:pt x="16080" y="71562"/>
                    </a:cubicBezTo>
                    <a:lnTo>
                      <a:pt x="16080" y="8040"/>
                    </a:lnTo>
                    <a:cubicBezTo>
                      <a:pt x="16080" y="3599"/>
                      <a:pt x="12481" y="0"/>
                      <a:pt x="8040" y="0"/>
                    </a:cubicBezTo>
                    <a:cubicBezTo>
                      <a:pt x="3599" y="0"/>
                      <a:pt x="0" y="3599"/>
                      <a:pt x="0" y="8040"/>
                    </a:cubicBezTo>
                    <a:lnTo>
                      <a:pt x="0" y="71562"/>
                    </a:lnTo>
                    <a:cubicBezTo>
                      <a:pt x="0" y="76003"/>
                      <a:pt x="3600" y="79602"/>
                      <a:pt x="8040" y="796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236;p63">
                <a:extLst>
                  <a:ext uri="{FF2B5EF4-FFF2-40B4-BE49-F238E27FC236}">
                    <a16:creationId xmlns:a16="http://schemas.microsoft.com/office/drawing/2014/main" id="{446B7CC2-158F-2A21-35A0-66EC753D04BA}"/>
                  </a:ext>
                </a:extLst>
              </p:cNvPr>
              <p:cNvSpPr/>
              <p:nvPr/>
            </p:nvSpPr>
            <p:spPr>
              <a:xfrm>
                <a:off x="8100117" y="3575693"/>
                <a:ext cx="44527" cy="44526"/>
              </a:xfrm>
              <a:custGeom>
                <a:avLst/>
                <a:gdLst/>
                <a:ahLst/>
                <a:cxnLst/>
                <a:rect l="l" t="t" r="r" b="b"/>
                <a:pathLst>
                  <a:path w="60996" h="60995" extrusionOk="0">
                    <a:moveTo>
                      <a:pt x="47270" y="58641"/>
                    </a:moveTo>
                    <a:cubicBezTo>
                      <a:pt x="48841" y="60211"/>
                      <a:pt x="50899" y="60995"/>
                      <a:pt x="52956" y="60995"/>
                    </a:cubicBezTo>
                    <a:cubicBezTo>
                      <a:pt x="55013" y="60995"/>
                      <a:pt x="57072" y="60211"/>
                      <a:pt x="58642" y="58641"/>
                    </a:cubicBezTo>
                    <a:cubicBezTo>
                      <a:pt x="61782" y="55500"/>
                      <a:pt x="61782" y="50410"/>
                      <a:pt x="58642" y="47271"/>
                    </a:cubicBezTo>
                    <a:lnTo>
                      <a:pt x="13726" y="2354"/>
                    </a:lnTo>
                    <a:cubicBezTo>
                      <a:pt x="10585" y="-785"/>
                      <a:pt x="5495" y="-785"/>
                      <a:pt x="2355" y="2354"/>
                    </a:cubicBezTo>
                    <a:cubicBezTo>
                      <a:pt x="-785" y="5495"/>
                      <a:pt x="-785" y="10585"/>
                      <a:pt x="2355" y="137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237;p63">
                <a:extLst>
                  <a:ext uri="{FF2B5EF4-FFF2-40B4-BE49-F238E27FC236}">
                    <a16:creationId xmlns:a16="http://schemas.microsoft.com/office/drawing/2014/main" id="{A762E31A-C57D-7B0A-E19B-0951FB21EEAB}"/>
                  </a:ext>
                </a:extLst>
              </p:cNvPr>
              <p:cNvSpPr/>
              <p:nvPr/>
            </p:nvSpPr>
            <p:spPr>
              <a:xfrm>
                <a:off x="8022569" y="3635479"/>
                <a:ext cx="54138" cy="30523"/>
              </a:xfrm>
              <a:custGeom>
                <a:avLst/>
                <a:gdLst/>
                <a:ahLst/>
                <a:cxnLst/>
                <a:rect l="l" t="t" r="r" b="b"/>
                <a:pathLst>
                  <a:path w="74162" h="41813" extrusionOk="0">
                    <a:moveTo>
                      <a:pt x="4786" y="15394"/>
                    </a:moveTo>
                    <a:lnTo>
                      <a:pt x="62864" y="41122"/>
                    </a:lnTo>
                    <a:cubicBezTo>
                      <a:pt x="63923" y="41591"/>
                      <a:pt x="65028" y="41813"/>
                      <a:pt x="66116" y="41813"/>
                    </a:cubicBezTo>
                    <a:cubicBezTo>
                      <a:pt x="69199" y="41813"/>
                      <a:pt x="72142" y="40028"/>
                      <a:pt x="73471" y="37028"/>
                    </a:cubicBezTo>
                    <a:cubicBezTo>
                      <a:pt x="75270" y="32968"/>
                      <a:pt x="73437" y="28218"/>
                      <a:pt x="69377" y="26419"/>
                    </a:cubicBezTo>
                    <a:lnTo>
                      <a:pt x="11299" y="691"/>
                    </a:lnTo>
                    <a:cubicBezTo>
                      <a:pt x="7239" y="-1107"/>
                      <a:pt x="2489" y="725"/>
                      <a:pt x="691" y="4785"/>
                    </a:cubicBezTo>
                    <a:cubicBezTo>
                      <a:pt x="-1107" y="8845"/>
                      <a:pt x="726" y="13595"/>
                      <a:pt x="4786" y="15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238;p63">
                <a:extLst>
                  <a:ext uri="{FF2B5EF4-FFF2-40B4-BE49-F238E27FC236}">
                    <a16:creationId xmlns:a16="http://schemas.microsoft.com/office/drawing/2014/main" id="{D06DA685-040A-5786-1D84-ACEE3F969DB2}"/>
                  </a:ext>
                </a:extLst>
              </p:cNvPr>
              <p:cNvSpPr/>
              <p:nvPr/>
            </p:nvSpPr>
            <p:spPr>
              <a:xfrm>
                <a:off x="8357349" y="3635478"/>
                <a:ext cx="54138" cy="30523"/>
              </a:xfrm>
              <a:custGeom>
                <a:avLst/>
                <a:gdLst/>
                <a:ahLst/>
                <a:cxnLst/>
                <a:rect l="l" t="t" r="r" b="b"/>
                <a:pathLst>
                  <a:path w="74162" h="41813" extrusionOk="0">
                    <a:moveTo>
                      <a:pt x="8047" y="41813"/>
                    </a:moveTo>
                    <a:cubicBezTo>
                      <a:pt x="9135" y="41813"/>
                      <a:pt x="10241" y="41592"/>
                      <a:pt x="11300" y="41122"/>
                    </a:cubicBezTo>
                    <a:lnTo>
                      <a:pt x="69377" y="15394"/>
                    </a:lnTo>
                    <a:cubicBezTo>
                      <a:pt x="73437" y="13595"/>
                      <a:pt x="75270" y="8846"/>
                      <a:pt x="73471" y="4786"/>
                    </a:cubicBezTo>
                    <a:cubicBezTo>
                      <a:pt x="71671" y="725"/>
                      <a:pt x="66925" y="-1108"/>
                      <a:pt x="62862" y="692"/>
                    </a:cubicBezTo>
                    <a:lnTo>
                      <a:pt x="4785" y="26420"/>
                    </a:lnTo>
                    <a:cubicBezTo>
                      <a:pt x="726" y="28218"/>
                      <a:pt x="-1108" y="32967"/>
                      <a:pt x="691" y="37028"/>
                    </a:cubicBezTo>
                    <a:cubicBezTo>
                      <a:pt x="2022" y="40030"/>
                      <a:pt x="4963" y="41813"/>
                      <a:pt x="8047" y="418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239;p63">
                <a:extLst>
                  <a:ext uri="{FF2B5EF4-FFF2-40B4-BE49-F238E27FC236}">
                    <a16:creationId xmlns:a16="http://schemas.microsoft.com/office/drawing/2014/main" id="{FD00FF8A-18D6-4438-8C01-937E6996A98D}"/>
                  </a:ext>
                </a:extLst>
              </p:cNvPr>
              <p:cNvSpPr/>
              <p:nvPr/>
            </p:nvSpPr>
            <p:spPr>
              <a:xfrm>
                <a:off x="8288701" y="3575693"/>
                <a:ext cx="44527" cy="44526"/>
              </a:xfrm>
              <a:custGeom>
                <a:avLst/>
                <a:gdLst/>
                <a:ahLst/>
                <a:cxnLst/>
                <a:rect l="l" t="t" r="r" b="b"/>
                <a:pathLst>
                  <a:path w="60996" h="60995" extrusionOk="0">
                    <a:moveTo>
                      <a:pt x="8040" y="60995"/>
                    </a:moveTo>
                    <a:cubicBezTo>
                      <a:pt x="10097" y="60995"/>
                      <a:pt x="12155" y="60211"/>
                      <a:pt x="13726" y="58641"/>
                    </a:cubicBezTo>
                    <a:lnTo>
                      <a:pt x="58642" y="13725"/>
                    </a:lnTo>
                    <a:cubicBezTo>
                      <a:pt x="61782" y="10584"/>
                      <a:pt x="61782" y="5494"/>
                      <a:pt x="58642" y="2354"/>
                    </a:cubicBezTo>
                    <a:cubicBezTo>
                      <a:pt x="55501" y="-785"/>
                      <a:pt x="50411" y="-785"/>
                      <a:pt x="47271" y="2354"/>
                    </a:cubicBezTo>
                    <a:lnTo>
                      <a:pt x="2355" y="47271"/>
                    </a:lnTo>
                    <a:cubicBezTo>
                      <a:pt x="-785" y="50412"/>
                      <a:pt x="-785" y="55501"/>
                      <a:pt x="2355" y="58641"/>
                    </a:cubicBezTo>
                    <a:cubicBezTo>
                      <a:pt x="3924" y="60211"/>
                      <a:pt x="5983" y="60995"/>
                      <a:pt x="8040" y="609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240;p63">
                <a:extLst>
                  <a:ext uri="{FF2B5EF4-FFF2-40B4-BE49-F238E27FC236}">
                    <a16:creationId xmlns:a16="http://schemas.microsoft.com/office/drawing/2014/main" id="{FE479178-4FC6-7EAD-C627-B3FE9F2DE236}"/>
                  </a:ext>
                </a:extLst>
              </p:cNvPr>
              <p:cNvSpPr/>
              <p:nvPr/>
            </p:nvSpPr>
            <p:spPr>
              <a:xfrm>
                <a:off x="8016970" y="3633285"/>
                <a:ext cx="400681" cy="243665"/>
              </a:xfrm>
              <a:custGeom>
                <a:avLst/>
                <a:gdLst/>
                <a:ahLst/>
                <a:cxnLst/>
                <a:rect l="l" t="t" r="r" b="b"/>
                <a:pathLst>
                  <a:path w="548878" h="333788" extrusionOk="0">
                    <a:moveTo>
                      <a:pt x="513632" y="161895"/>
                    </a:moveTo>
                    <a:cubicBezTo>
                      <a:pt x="516952" y="151527"/>
                      <a:pt x="518192" y="140438"/>
                      <a:pt x="517225" y="129485"/>
                    </a:cubicBezTo>
                    <a:cubicBezTo>
                      <a:pt x="515614" y="111263"/>
                      <a:pt x="507657" y="93844"/>
                      <a:pt x="494819" y="80435"/>
                    </a:cubicBezTo>
                    <a:cubicBezTo>
                      <a:pt x="491750" y="77227"/>
                      <a:pt x="486660" y="77115"/>
                      <a:pt x="483451" y="80188"/>
                    </a:cubicBezTo>
                    <a:cubicBezTo>
                      <a:pt x="480244" y="83258"/>
                      <a:pt x="480132" y="88347"/>
                      <a:pt x="483205" y="91556"/>
                    </a:cubicBezTo>
                    <a:cubicBezTo>
                      <a:pt x="493524" y="102335"/>
                      <a:pt x="499918" y="116308"/>
                      <a:pt x="501208" y="130901"/>
                    </a:cubicBezTo>
                    <a:cubicBezTo>
                      <a:pt x="502294" y="143185"/>
                      <a:pt x="500176" y="151672"/>
                      <a:pt x="496514" y="161948"/>
                    </a:cubicBezTo>
                    <a:cubicBezTo>
                      <a:pt x="496008" y="163260"/>
                      <a:pt x="488691" y="181065"/>
                      <a:pt x="462667" y="187295"/>
                    </a:cubicBezTo>
                    <a:cubicBezTo>
                      <a:pt x="458349" y="188329"/>
                      <a:pt x="455686" y="192668"/>
                      <a:pt x="456719" y="196986"/>
                    </a:cubicBezTo>
                    <a:cubicBezTo>
                      <a:pt x="457602" y="200675"/>
                      <a:pt x="460897" y="203156"/>
                      <a:pt x="464532" y="203156"/>
                    </a:cubicBezTo>
                    <a:cubicBezTo>
                      <a:pt x="465150" y="203156"/>
                      <a:pt x="465781" y="203085"/>
                      <a:pt x="466410" y="202933"/>
                    </a:cubicBezTo>
                    <a:cubicBezTo>
                      <a:pt x="488390" y="197672"/>
                      <a:pt x="500395" y="185579"/>
                      <a:pt x="506420" y="176939"/>
                    </a:cubicBezTo>
                    <a:cubicBezTo>
                      <a:pt x="526904" y="195696"/>
                      <a:pt x="536444" y="223265"/>
                      <a:pt x="531514" y="250899"/>
                    </a:cubicBezTo>
                    <a:cubicBezTo>
                      <a:pt x="524611" y="289613"/>
                      <a:pt x="490313" y="317711"/>
                      <a:pt x="449967" y="317711"/>
                    </a:cubicBezTo>
                    <a:lnTo>
                      <a:pt x="391566" y="317711"/>
                    </a:lnTo>
                    <a:lnTo>
                      <a:pt x="391566" y="289366"/>
                    </a:lnTo>
                    <a:cubicBezTo>
                      <a:pt x="391566" y="287781"/>
                      <a:pt x="391969" y="286209"/>
                      <a:pt x="392733" y="284820"/>
                    </a:cubicBezTo>
                    <a:lnTo>
                      <a:pt x="400184" y="271263"/>
                    </a:lnTo>
                    <a:cubicBezTo>
                      <a:pt x="404457" y="263491"/>
                      <a:pt x="404358" y="253892"/>
                      <a:pt x="399923" y="246210"/>
                    </a:cubicBezTo>
                    <a:lnTo>
                      <a:pt x="392375" y="233138"/>
                    </a:lnTo>
                    <a:cubicBezTo>
                      <a:pt x="387940" y="225456"/>
                      <a:pt x="379676" y="220569"/>
                      <a:pt x="370810" y="220384"/>
                    </a:cubicBezTo>
                    <a:lnTo>
                      <a:pt x="355344" y="220061"/>
                    </a:lnTo>
                    <a:cubicBezTo>
                      <a:pt x="353759" y="220027"/>
                      <a:pt x="352195" y="219591"/>
                      <a:pt x="350821" y="218798"/>
                    </a:cubicBezTo>
                    <a:lnTo>
                      <a:pt x="315182" y="198221"/>
                    </a:lnTo>
                    <a:cubicBezTo>
                      <a:pt x="313809" y="197429"/>
                      <a:pt x="312650" y="196292"/>
                      <a:pt x="311828" y="194936"/>
                    </a:cubicBezTo>
                    <a:lnTo>
                      <a:pt x="303814" y="181706"/>
                    </a:lnTo>
                    <a:cubicBezTo>
                      <a:pt x="299220" y="174118"/>
                      <a:pt x="290856" y="169405"/>
                      <a:pt x="281987" y="169405"/>
                    </a:cubicBezTo>
                    <a:lnTo>
                      <a:pt x="266892" y="169405"/>
                    </a:lnTo>
                    <a:cubicBezTo>
                      <a:pt x="258023" y="169405"/>
                      <a:pt x="249660" y="174117"/>
                      <a:pt x="245064" y="181705"/>
                    </a:cubicBezTo>
                    <a:lnTo>
                      <a:pt x="237048" y="194940"/>
                    </a:lnTo>
                    <a:cubicBezTo>
                      <a:pt x="236229" y="196294"/>
                      <a:pt x="235069" y="197428"/>
                      <a:pt x="233695" y="198222"/>
                    </a:cubicBezTo>
                    <a:lnTo>
                      <a:pt x="228134" y="201433"/>
                    </a:lnTo>
                    <a:cubicBezTo>
                      <a:pt x="224289" y="203652"/>
                      <a:pt x="222971" y="208569"/>
                      <a:pt x="225191" y="212415"/>
                    </a:cubicBezTo>
                    <a:cubicBezTo>
                      <a:pt x="227410" y="216262"/>
                      <a:pt x="232326" y="217577"/>
                      <a:pt x="236174" y="215358"/>
                    </a:cubicBezTo>
                    <a:lnTo>
                      <a:pt x="241735" y="212148"/>
                    </a:lnTo>
                    <a:cubicBezTo>
                      <a:pt x="245451" y="210004"/>
                      <a:pt x="248588" y="206932"/>
                      <a:pt x="250804" y="203268"/>
                    </a:cubicBezTo>
                    <a:lnTo>
                      <a:pt x="258819" y="190036"/>
                    </a:lnTo>
                    <a:cubicBezTo>
                      <a:pt x="260519" y="187230"/>
                      <a:pt x="263613" y="185486"/>
                      <a:pt x="266893" y="185486"/>
                    </a:cubicBezTo>
                    <a:lnTo>
                      <a:pt x="281988" y="185486"/>
                    </a:lnTo>
                    <a:cubicBezTo>
                      <a:pt x="285269" y="185486"/>
                      <a:pt x="288361" y="187229"/>
                      <a:pt x="290061" y="190036"/>
                    </a:cubicBezTo>
                    <a:lnTo>
                      <a:pt x="298075" y="203267"/>
                    </a:lnTo>
                    <a:cubicBezTo>
                      <a:pt x="300294" y="206933"/>
                      <a:pt x="303431" y="210003"/>
                      <a:pt x="307143" y="212147"/>
                    </a:cubicBezTo>
                    <a:lnTo>
                      <a:pt x="342783" y="232725"/>
                    </a:lnTo>
                    <a:cubicBezTo>
                      <a:pt x="346496" y="234867"/>
                      <a:pt x="350723" y="236047"/>
                      <a:pt x="355007" y="236137"/>
                    </a:cubicBezTo>
                    <a:lnTo>
                      <a:pt x="370474" y="236461"/>
                    </a:lnTo>
                    <a:cubicBezTo>
                      <a:pt x="373753" y="236530"/>
                      <a:pt x="376810" y="238338"/>
                      <a:pt x="378450" y="241179"/>
                    </a:cubicBezTo>
                    <a:lnTo>
                      <a:pt x="385998" y="254251"/>
                    </a:lnTo>
                    <a:cubicBezTo>
                      <a:pt x="387638" y="257092"/>
                      <a:pt x="387674" y="260643"/>
                      <a:pt x="386094" y="263518"/>
                    </a:cubicBezTo>
                    <a:lnTo>
                      <a:pt x="378643" y="277074"/>
                    </a:lnTo>
                    <a:cubicBezTo>
                      <a:pt x="376578" y="280830"/>
                      <a:pt x="375487" y="285080"/>
                      <a:pt x="375487" y="289368"/>
                    </a:cubicBezTo>
                    <a:lnTo>
                      <a:pt x="375487" y="317713"/>
                    </a:lnTo>
                    <a:lnTo>
                      <a:pt x="333950" y="317713"/>
                    </a:lnTo>
                    <a:cubicBezTo>
                      <a:pt x="334119" y="316421"/>
                      <a:pt x="334244" y="315124"/>
                      <a:pt x="334328" y="313827"/>
                    </a:cubicBezTo>
                    <a:cubicBezTo>
                      <a:pt x="335418" y="296575"/>
                      <a:pt x="329056" y="279693"/>
                      <a:pt x="316875" y="267512"/>
                    </a:cubicBezTo>
                    <a:cubicBezTo>
                      <a:pt x="304692" y="255329"/>
                      <a:pt x="287803" y="248977"/>
                      <a:pt x="270558" y="250058"/>
                    </a:cubicBezTo>
                    <a:cubicBezTo>
                      <a:pt x="240528" y="251957"/>
                      <a:pt x="216452" y="276032"/>
                      <a:pt x="214554" y="306063"/>
                    </a:cubicBezTo>
                    <a:cubicBezTo>
                      <a:pt x="214307" y="309983"/>
                      <a:pt x="214435" y="313876"/>
                      <a:pt x="214933" y="317713"/>
                    </a:cubicBezTo>
                    <a:lnTo>
                      <a:pt x="173395" y="317713"/>
                    </a:lnTo>
                    <a:lnTo>
                      <a:pt x="173395" y="289368"/>
                    </a:lnTo>
                    <a:cubicBezTo>
                      <a:pt x="173395" y="285080"/>
                      <a:pt x="172302" y="280830"/>
                      <a:pt x="170239" y="277075"/>
                    </a:cubicBezTo>
                    <a:lnTo>
                      <a:pt x="162786" y="263519"/>
                    </a:lnTo>
                    <a:cubicBezTo>
                      <a:pt x="161206" y="260643"/>
                      <a:pt x="161244" y="257093"/>
                      <a:pt x="162884" y="254251"/>
                    </a:cubicBezTo>
                    <a:lnTo>
                      <a:pt x="170431" y="241180"/>
                    </a:lnTo>
                    <a:cubicBezTo>
                      <a:pt x="172071" y="238338"/>
                      <a:pt x="175128" y="236530"/>
                      <a:pt x="178407" y="236461"/>
                    </a:cubicBezTo>
                    <a:lnTo>
                      <a:pt x="193874" y="236137"/>
                    </a:lnTo>
                    <a:cubicBezTo>
                      <a:pt x="198160" y="236047"/>
                      <a:pt x="202387" y="234867"/>
                      <a:pt x="206101" y="232723"/>
                    </a:cubicBezTo>
                    <a:lnTo>
                      <a:pt x="207359" y="231996"/>
                    </a:lnTo>
                    <a:cubicBezTo>
                      <a:pt x="211203" y="229774"/>
                      <a:pt x="212518" y="224857"/>
                      <a:pt x="210297" y="221013"/>
                    </a:cubicBezTo>
                    <a:cubicBezTo>
                      <a:pt x="208076" y="217166"/>
                      <a:pt x="203157" y="215853"/>
                      <a:pt x="199312" y="218073"/>
                    </a:cubicBezTo>
                    <a:lnTo>
                      <a:pt x="198058" y="218799"/>
                    </a:lnTo>
                    <a:cubicBezTo>
                      <a:pt x="196686" y="219591"/>
                      <a:pt x="195122" y="220027"/>
                      <a:pt x="193536" y="220062"/>
                    </a:cubicBezTo>
                    <a:lnTo>
                      <a:pt x="178071" y="220386"/>
                    </a:lnTo>
                    <a:cubicBezTo>
                      <a:pt x="169204" y="220571"/>
                      <a:pt x="160941" y="225457"/>
                      <a:pt x="156504" y="233139"/>
                    </a:cubicBezTo>
                    <a:lnTo>
                      <a:pt x="148958" y="246211"/>
                    </a:lnTo>
                    <a:cubicBezTo>
                      <a:pt x="144523" y="253892"/>
                      <a:pt x="144423" y="263491"/>
                      <a:pt x="148695" y="271264"/>
                    </a:cubicBezTo>
                    <a:lnTo>
                      <a:pt x="156147" y="284821"/>
                    </a:lnTo>
                    <a:cubicBezTo>
                      <a:pt x="156912" y="286209"/>
                      <a:pt x="157315" y="287781"/>
                      <a:pt x="157315" y="289366"/>
                    </a:cubicBezTo>
                    <a:lnTo>
                      <a:pt x="157315" y="317711"/>
                    </a:lnTo>
                    <a:lnTo>
                      <a:pt x="98913" y="317711"/>
                    </a:lnTo>
                    <a:cubicBezTo>
                      <a:pt x="58565" y="317711"/>
                      <a:pt x="24269" y="289613"/>
                      <a:pt x="17364" y="250899"/>
                    </a:cubicBezTo>
                    <a:cubicBezTo>
                      <a:pt x="11896" y="220252"/>
                      <a:pt x="24227" y="189685"/>
                      <a:pt x="49543" y="171129"/>
                    </a:cubicBezTo>
                    <a:cubicBezTo>
                      <a:pt x="52517" y="168949"/>
                      <a:pt x="53628" y="165027"/>
                      <a:pt x="52237" y="161612"/>
                    </a:cubicBezTo>
                    <a:cubicBezTo>
                      <a:pt x="48325" y="152004"/>
                      <a:pt x="46746" y="141385"/>
                      <a:pt x="47673" y="130902"/>
                    </a:cubicBezTo>
                    <a:cubicBezTo>
                      <a:pt x="50321" y="100938"/>
                      <a:pt x="73860" y="76144"/>
                      <a:pt x="103645" y="71949"/>
                    </a:cubicBezTo>
                    <a:cubicBezTo>
                      <a:pt x="139669" y="66870"/>
                      <a:pt x="166957" y="89053"/>
                      <a:pt x="169853" y="123466"/>
                    </a:cubicBezTo>
                    <a:cubicBezTo>
                      <a:pt x="170206" y="127661"/>
                      <a:pt x="173720" y="130831"/>
                      <a:pt x="177855" y="130831"/>
                    </a:cubicBezTo>
                    <a:cubicBezTo>
                      <a:pt x="178082" y="130831"/>
                      <a:pt x="178310" y="130822"/>
                      <a:pt x="178539" y="130803"/>
                    </a:cubicBezTo>
                    <a:cubicBezTo>
                      <a:pt x="182963" y="130431"/>
                      <a:pt x="186248" y="126542"/>
                      <a:pt x="185877" y="122117"/>
                    </a:cubicBezTo>
                    <a:cubicBezTo>
                      <a:pt x="183597" y="95006"/>
                      <a:pt x="169933" y="78961"/>
                      <a:pt x="159352" y="70455"/>
                    </a:cubicBezTo>
                    <a:cubicBezTo>
                      <a:pt x="159947" y="69276"/>
                      <a:pt x="160385" y="68009"/>
                      <a:pt x="160643" y="66681"/>
                    </a:cubicBezTo>
                    <a:cubicBezTo>
                      <a:pt x="166361" y="37360"/>
                      <a:pt x="192206" y="16080"/>
                      <a:pt x="222096" y="16080"/>
                    </a:cubicBezTo>
                    <a:cubicBezTo>
                      <a:pt x="239708" y="16080"/>
                      <a:pt x="256616" y="23583"/>
                      <a:pt x="268486" y="36666"/>
                    </a:cubicBezTo>
                    <a:cubicBezTo>
                      <a:pt x="270010" y="38345"/>
                      <a:pt x="272172" y="39304"/>
                      <a:pt x="274441" y="39304"/>
                    </a:cubicBezTo>
                    <a:cubicBezTo>
                      <a:pt x="276709" y="39304"/>
                      <a:pt x="278871" y="38345"/>
                      <a:pt x="280396" y="36666"/>
                    </a:cubicBezTo>
                    <a:cubicBezTo>
                      <a:pt x="292267" y="23584"/>
                      <a:pt x="309175" y="16080"/>
                      <a:pt x="326785" y="16080"/>
                    </a:cubicBezTo>
                    <a:cubicBezTo>
                      <a:pt x="356675" y="16080"/>
                      <a:pt x="382521" y="37361"/>
                      <a:pt x="388239" y="66680"/>
                    </a:cubicBezTo>
                    <a:cubicBezTo>
                      <a:pt x="389070" y="70943"/>
                      <a:pt x="391738" y="74575"/>
                      <a:pt x="395548" y="76641"/>
                    </a:cubicBezTo>
                    <a:lnTo>
                      <a:pt x="395711" y="76730"/>
                    </a:lnTo>
                    <a:cubicBezTo>
                      <a:pt x="399768" y="78947"/>
                      <a:pt x="404501" y="79119"/>
                      <a:pt x="408695" y="77203"/>
                    </a:cubicBezTo>
                    <a:cubicBezTo>
                      <a:pt x="420084" y="72003"/>
                      <a:pt x="432718" y="70189"/>
                      <a:pt x="445236" y="71949"/>
                    </a:cubicBezTo>
                    <a:cubicBezTo>
                      <a:pt x="449854" y="72599"/>
                      <a:pt x="454427" y="73767"/>
                      <a:pt x="458829" y="75420"/>
                    </a:cubicBezTo>
                    <a:cubicBezTo>
                      <a:pt x="462984" y="76984"/>
                      <a:pt x="467621" y="74875"/>
                      <a:pt x="469182" y="70719"/>
                    </a:cubicBezTo>
                    <a:cubicBezTo>
                      <a:pt x="470743" y="66562"/>
                      <a:pt x="468639" y="61927"/>
                      <a:pt x="464481" y="60366"/>
                    </a:cubicBezTo>
                    <a:cubicBezTo>
                      <a:pt x="458980" y="58300"/>
                      <a:pt x="453260" y="56840"/>
                      <a:pt x="447479" y="56026"/>
                    </a:cubicBezTo>
                    <a:cubicBezTo>
                      <a:pt x="432522" y="53921"/>
                      <a:pt x="417408" y="55931"/>
                      <a:pt x="403658" y="61849"/>
                    </a:cubicBezTo>
                    <a:cubicBezTo>
                      <a:pt x="395797" y="25903"/>
                      <a:pt x="363752" y="0"/>
                      <a:pt x="326784" y="0"/>
                    </a:cubicBezTo>
                    <a:cubicBezTo>
                      <a:pt x="307448" y="0"/>
                      <a:pt x="288790" y="7191"/>
                      <a:pt x="274440" y="19964"/>
                    </a:cubicBezTo>
                    <a:cubicBezTo>
                      <a:pt x="260090" y="7191"/>
                      <a:pt x="241432" y="0"/>
                      <a:pt x="222095" y="0"/>
                    </a:cubicBezTo>
                    <a:cubicBezTo>
                      <a:pt x="185129" y="0"/>
                      <a:pt x="153084" y="25901"/>
                      <a:pt x="145223" y="61849"/>
                    </a:cubicBezTo>
                    <a:cubicBezTo>
                      <a:pt x="131475" y="55931"/>
                      <a:pt x="116362" y="53919"/>
                      <a:pt x="101402" y="56026"/>
                    </a:cubicBezTo>
                    <a:cubicBezTo>
                      <a:pt x="64287" y="61254"/>
                      <a:pt x="34956" y="92147"/>
                      <a:pt x="31656" y="129486"/>
                    </a:cubicBezTo>
                    <a:cubicBezTo>
                      <a:pt x="30688" y="140441"/>
                      <a:pt x="31927" y="151528"/>
                      <a:pt x="35248" y="161897"/>
                    </a:cubicBezTo>
                    <a:cubicBezTo>
                      <a:pt x="8196" y="184341"/>
                      <a:pt x="-4664" y="218978"/>
                      <a:pt x="1533" y="253721"/>
                    </a:cubicBezTo>
                    <a:cubicBezTo>
                      <a:pt x="9810" y="300115"/>
                      <a:pt x="50763" y="333788"/>
                      <a:pt x="98913" y="333788"/>
                    </a:cubicBezTo>
                    <a:lnTo>
                      <a:pt x="449967" y="333788"/>
                    </a:lnTo>
                    <a:cubicBezTo>
                      <a:pt x="498116" y="333788"/>
                      <a:pt x="539070" y="300115"/>
                      <a:pt x="547345" y="253721"/>
                    </a:cubicBezTo>
                    <a:cubicBezTo>
                      <a:pt x="553544" y="218979"/>
                      <a:pt x="540683" y="184342"/>
                      <a:pt x="513632" y="161895"/>
                    </a:cubicBezTo>
                    <a:close/>
                    <a:moveTo>
                      <a:pt x="230601" y="307073"/>
                    </a:moveTo>
                    <a:cubicBezTo>
                      <a:pt x="231989" y="285104"/>
                      <a:pt x="249603" y="267491"/>
                      <a:pt x="271570" y="266103"/>
                    </a:cubicBezTo>
                    <a:cubicBezTo>
                      <a:pt x="284209" y="265296"/>
                      <a:pt x="296585" y="269961"/>
                      <a:pt x="305503" y="278879"/>
                    </a:cubicBezTo>
                    <a:cubicBezTo>
                      <a:pt x="314420" y="287797"/>
                      <a:pt x="319077" y="300163"/>
                      <a:pt x="318278" y="312808"/>
                    </a:cubicBezTo>
                    <a:cubicBezTo>
                      <a:pt x="318174" y="314445"/>
                      <a:pt x="317974" y="316082"/>
                      <a:pt x="317678" y="317708"/>
                    </a:cubicBezTo>
                    <a:lnTo>
                      <a:pt x="231199" y="317708"/>
                    </a:lnTo>
                    <a:cubicBezTo>
                      <a:pt x="230575" y="314226"/>
                      <a:pt x="230373" y="310667"/>
                      <a:pt x="230601" y="3070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6376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03C7B-89A5-B88B-C977-8E6CD7EDF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AF8F10-F4C3-2A75-9D12-FC574875F5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8009" y="1988508"/>
            <a:ext cx="4593272" cy="670080"/>
          </a:xfrm>
        </p:spPr>
        <p:txBody>
          <a:bodyPr/>
          <a:lstStyle/>
          <a:p>
            <a:r>
              <a:rPr lang="de-DE" dirty="0"/>
              <a:t>OPTIMAL REVENUE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DA40AEF-D6D7-561A-0E4D-A89D65D71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C7E424-3431-4FE3-A899-0FB9E5275E50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3671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95234-5732-E5E7-2938-D7CFC2820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E5EA3B7-AB8B-FF64-1C05-A02870A1E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C7E424-3431-4FE3-A899-0FB9E5275E50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AF3E1E5-F80D-3208-13AD-74DDF4E07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396000"/>
            <a:ext cx="1832159" cy="406265"/>
          </a:xfrm>
        </p:spPr>
        <p:txBody>
          <a:bodyPr/>
          <a:lstStyle/>
          <a:p>
            <a:r>
              <a:rPr lang="en-US" dirty="0"/>
              <a:t>WHAT WE DO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1C68C8F-7C21-7B81-7A61-588F8D9C23E7}"/>
              </a:ext>
            </a:extLst>
          </p:cNvPr>
          <p:cNvSpPr txBox="1"/>
          <p:nvPr/>
        </p:nvSpPr>
        <p:spPr>
          <a:xfrm>
            <a:off x="381001" y="1126511"/>
            <a:ext cx="401507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1" i="0" u="none" strike="noStrike" dirty="0">
                <a:effectLst/>
                <a:cs typeface="Cairo" pitchFamily="2" charset="-78"/>
              </a:rPr>
              <a:t>Discover </a:t>
            </a:r>
            <a:r>
              <a:rPr lang="de-DE" b="1" i="0" u="none" strike="noStrike" dirty="0" err="1">
                <a:effectLst/>
                <a:cs typeface="Cairo" pitchFamily="2" charset="-78"/>
              </a:rPr>
              <a:t>the</a:t>
            </a:r>
            <a:r>
              <a:rPr lang="de-DE" b="1" i="0" u="none" strike="noStrike" dirty="0">
                <a:effectLst/>
                <a:cs typeface="Cairo" pitchFamily="2" charset="-78"/>
              </a:rPr>
              <a:t> </a:t>
            </a:r>
            <a:r>
              <a:rPr lang="de-DE" b="1" i="0" u="none" strike="noStrike" dirty="0" err="1">
                <a:effectLst/>
                <a:cs typeface="Cairo" pitchFamily="2" charset="-78"/>
              </a:rPr>
              <a:t>full</a:t>
            </a:r>
            <a:r>
              <a:rPr lang="de-DE" b="1" i="0" u="none" strike="noStrike" dirty="0">
                <a:effectLst/>
                <a:cs typeface="Cairo" pitchFamily="2" charset="-78"/>
              </a:rPr>
              <a:t> potential </a:t>
            </a:r>
            <a:r>
              <a:rPr lang="de-DE" b="1" i="0" u="none" strike="noStrike" dirty="0" err="1">
                <a:effectLst/>
                <a:cs typeface="Cairo" pitchFamily="2" charset="-78"/>
              </a:rPr>
              <a:t>of</a:t>
            </a:r>
            <a:r>
              <a:rPr lang="de-DE" b="1" i="0" u="none" strike="noStrike" dirty="0">
                <a:effectLst/>
                <a:cs typeface="Cairo" pitchFamily="2" charset="-78"/>
              </a:rPr>
              <a:t> </a:t>
            </a:r>
            <a:r>
              <a:rPr lang="de-DE" b="1" i="0" u="none" strike="noStrike" dirty="0" err="1">
                <a:effectLst/>
                <a:cs typeface="Cairo" pitchFamily="2" charset="-78"/>
              </a:rPr>
              <a:t>your</a:t>
            </a:r>
            <a:r>
              <a:rPr lang="de-DE" b="1" i="0" u="none" strike="noStrike" dirty="0">
                <a:effectLst/>
                <a:cs typeface="Cairo" pitchFamily="2" charset="-78"/>
              </a:rPr>
              <a:t> </a:t>
            </a:r>
            <a:r>
              <a:rPr lang="de-DE" b="1" i="0" u="none" strike="noStrike" dirty="0" err="1">
                <a:effectLst/>
                <a:cs typeface="Cairo" pitchFamily="2" charset="-78"/>
              </a:rPr>
              <a:t>employees</a:t>
            </a:r>
            <a:r>
              <a:rPr lang="de-DE" b="1" i="0" u="none" strike="noStrike" dirty="0">
                <a:effectLst/>
                <a:cs typeface="Cairo" pitchFamily="2" charset="-78"/>
              </a:rPr>
              <a:t> and </a:t>
            </a:r>
            <a:r>
              <a:rPr lang="de-DE" b="1" i="0" u="none" strike="noStrike" dirty="0" err="1">
                <a:effectLst/>
                <a:cs typeface="Cairo" pitchFamily="2" charset="-78"/>
              </a:rPr>
              <a:t>products</a:t>
            </a:r>
            <a:endParaRPr lang="de-DE" b="1" i="0" u="none" strike="noStrike" dirty="0">
              <a:effectLst/>
              <a:cs typeface="Cairo" pitchFamily="2" charset="-78"/>
            </a:endParaRPr>
          </a:p>
          <a:p>
            <a:pPr algn="l"/>
            <a:endParaRPr lang="de-DE" b="1" i="0" u="none" strike="noStrike" dirty="0">
              <a:effectLst/>
              <a:cs typeface="Cairo" pitchFamily="2" charset="-78"/>
            </a:endParaRPr>
          </a:p>
          <a:p>
            <a:pPr algn="l"/>
            <a:r>
              <a:rPr lang="de-DE" i="0" u="none" strike="noStrike" dirty="0">
                <a:effectLst/>
                <a:cs typeface="Cairo" pitchFamily="2" charset="-78"/>
              </a:rPr>
              <a:t>The </a:t>
            </a:r>
            <a:r>
              <a:rPr lang="de-DE" i="0" u="none" strike="noStrike" dirty="0" err="1">
                <a:effectLst/>
                <a:cs typeface="Cairo" pitchFamily="2" charset="-78"/>
              </a:rPr>
              <a:t>hospitality</a:t>
            </a:r>
            <a:r>
              <a:rPr lang="de-DE" i="0" u="none" strike="noStrike" dirty="0">
                <a:effectLst/>
                <a:cs typeface="Cairo" pitchFamily="2" charset="-78"/>
              </a:rPr>
              <a:t> </a:t>
            </a:r>
            <a:r>
              <a:rPr lang="de-DE" i="0" u="none" strike="noStrike" dirty="0" err="1">
                <a:effectLst/>
                <a:cs typeface="Cairo" pitchFamily="2" charset="-78"/>
              </a:rPr>
              <a:t>industry</a:t>
            </a:r>
            <a:r>
              <a:rPr lang="de-DE" i="0" u="none" strike="noStrike" dirty="0">
                <a:effectLst/>
                <a:cs typeface="Cairo" pitchFamily="2" charset="-78"/>
              </a:rPr>
              <a:t> </a:t>
            </a:r>
            <a:r>
              <a:rPr lang="de-DE" i="0" u="none" strike="noStrike" dirty="0" err="1">
                <a:effectLst/>
                <a:cs typeface="Cairo" pitchFamily="2" charset="-78"/>
              </a:rPr>
              <a:t>is</a:t>
            </a:r>
            <a:r>
              <a:rPr lang="de-DE" i="0" u="none" strike="noStrike" dirty="0">
                <a:effectLst/>
                <a:cs typeface="Cairo" pitchFamily="2" charset="-78"/>
              </a:rPr>
              <a:t> </a:t>
            </a:r>
            <a:r>
              <a:rPr lang="de-DE" i="0" u="none" strike="noStrike" dirty="0" err="1">
                <a:effectLst/>
                <a:cs typeface="Cairo" pitchFamily="2" charset="-78"/>
              </a:rPr>
              <a:t>changing</a:t>
            </a:r>
            <a:r>
              <a:rPr lang="de-DE" i="0" u="none" strike="noStrike" dirty="0">
                <a:effectLst/>
                <a:cs typeface="Cairo" pitchFamily="2" charset="-78"/>
              </a:rPr>
              <a:t>: </a:t>
            </a:r>
            <a:r>
              <a:rPr lang="de-DE" i="0" u="none" strike="noStrike" dirty="0" err="1">
                <a:effectLst/>
                <a:cs typeface="Cairo" pitchFamily="2" charset="-78"/>
              </a:rPr>
              <a:t>falling</a:t>
            </a:r>
            <a:r>
              <a:rPr lang="de-DE" i="0" u="none" strike="noStrike" dirty="0">
                <a:effectLst/>
                <a:cs typeface="Cairo" pitchFamily="2" charset="-78"/>
              </a:rPr>
              <a:t> </a:t>
            </a:r>
            <a:r>
              <a:rPr lang="de-DE" i="0" u="none" strike="noStrike" dirty="0" err="1">
                <a:effectLst/>
                <a:cs typeface="Cairo" pitchFamily="2" charset="-78"/>
              </a:rPr>
              <a:t>customer</a:t>
            </a:r>
            <a:r>
              <a:rPr lang="de-DE" i="0" u="none" strike="noStrike" dirty="0">
                <a:effectLst/>
                <a:cs typeface="Cairo" pitchFamily="2" charset="-78"/>
              </a:rPr>
              <a:t> </a:t>
            </a:r>
            <a:r>
              <a:rPr lang="de-DE" i="0" u="none" strike="noStrike" dirty="0" err="1">
                <a:effectLst/>
                <a:cs typeface="Cairo" pitchFamily="2" charset="-78"/>
              </a:rPr>
              <a:t>numbers</a:t>
            </a:r>
            <a:r>
              <a:rPr lang="de-DE" i="0" u="none" strike="noStrike" dirty="0">
                <a:effectLst/>
                <a:cs typeface="Cairo" pitchFamily="2" charset="-78"/>
              </a:rPr>
              <a:t> and </a:t>
            </a:r>
            <a:r>
              <a:rPr lang="de-DE" i="0" u="none" strike="noStrike" dirty="0" err="1">
                <a:effectLst/>
                <a:cs typeface="Cairo" pitchFamily="2" charset="-78"/>
              </a:rPr>
              <a:t>rising</a:t>
            </a:r>
            <a:r>
              <a:rPr lang="de-DE" i="0" u="none" strike="noStrike" dirty="0">
                <a:effectLst/>
                <a:cs typeface="Cairo" pitchFamily="2" charset="-78"/>
              </a:rPr>
              <a:t> </a:t>
            </a:r>
            <a:r>
              <a:rPr lang="de-DE" i="0" u="none" strike="noStrike" dirty="0" err="1">
                <a:effectLst/>
                <a:cs typeface="Cairo" pitchFamily="2" charset="-78"/>
              </a:rPr>
              <a:t>costs</a:t>
            </a:r>
            <a:r>
              <a:rPr lang="de-DE" i="0" u="none" strike="noStrike" dirty="0">
                <a:effectLst/>
                <a:cs typeface="Cairo" pitchFamily="2" charset="-78"/>
              </a:rPr>
              <a:t> </a:t>
            </a:r>
            <a:r>
              <a:rPr lang="de-DE" i="0" u="none" strike="noStrike" dirty="0" err="1">
                <a:effectLst/>
                <a:cs typeface="Cairo" pitchFamily="2" charset="-78"/>
              </a:rPr>
              <a:t>are</a:t>
            </a:r>
            <a:r>
              <a:rPr lang="de-DE" i="0" u="none" strike="noStrike" dirty="0">
                <a:effectLst/>
                <a:cs typeface="Cairo" pitchFamily="2" charset="-78"/>
              </a:rPr>
              <a:t> </a:t>
            </a:r>
            <a:r>
              <a:rPr lang="de-DE" i="0" u="none" strike="noStrike" dirty="0" err="1">
                <a:effectLst/>
                <a:cs typeface="Cairo" pitchFamily="2" charset="-78"/>
              </a:rPr>
              <a:t>presenting</a:t>
            </a:r>
            <a:r>
              <a:rPr lang="de-DE" i="0" u="none" strike="noStrike" dirty="0">
                <a:effectLst/>
                <a:cs typeface="Cairo" pitchFamily="2" charset="-78"/>
              </a:rPr>
              <a:t> </a:t>
            </a:r>
            <a:r>
              <a:rPr lang="de-DE" i="0" u="none" strike="noStrike" dirty="0" err="1">
                <a:effectLst/>
                <a:cs typeface="Cairo" pitchFamily="2" charset="-78"/>
              </a:rPr>
              <a:t>businesses</a:t>
            </a:r>
            <a:r>
              <a:rPr lang="de-DE" i="0" u="none" strike="noStrike" dirty="0">
                <a:effectLst/>
                <a:cs typeface="Cairo" pitchFamily="2" charset="-78"/>
              </a:rPr>
              <a:t> </a:t>
            </a:r>
            <a:r>
              <a:rPr lang="de-DE" i="0" u="none" strike="noStrike" dirty="0" err="1">
                <a:effectLst/>
                <a:cs typeface="Cairo" pitchFamily="2" charset="-78"/>
              </a:rPr>
              <a:t>with</a:t>
            </a:r>
            <a:r>
              <a:rPr lang="de-DE" i="0" u="none" strike="noStrike" dirty="0">
                <a:effectLst/>
                <a:cs typeface="Cairo" pitchFamily="2" charset="-78"/>
              </a:rPr>
              <a:t> </a:t>
            </a:r>
            <a:r>
              <a:rPr lang="de-DE" i="0" u="none" strike="noStrike" dirty="0" err="1">
                <a:effectLst/>
                <a:cs typeface="Cairo" pitchFamily="2" charset="-78"/>
              </a:rPr>
              <a:t>new</a:t>
            </a:r>
            <a:r>
              <a:rPr lang="de-DE" i="0" u="none" strike="noStrike" dirty="0">
                <a:effectLst/>
                <a:cs typeface="Cairo" pitchFamily="2" charset="-78"/>
              </a:rPr>
              <a:t> </a:t>
            </a:r>
            <a:r>
              <a:rPr lang="de-DE" i="0" u="none" strike="noStrike" dirty="0" err="1">
                <a:effectLst/>
                <a:cs typeface="Cairo" pitchFamily="2" charset="-78"/>
              </a:rPr>
              <a:t>challenges</a:t>
            </a:r>
            <a:r>
              <a:rPr lang="de-DE" i="0" u="none" strike="noStrike" dirty="0">
                <a:effectLst/>
                <a:cs typeface="Cairo" pitchFamily="2" charset="-78"/>
              </a:rPr>
              <a:t>. </a:t>
            </a:r>
          </a:p>
          <a:p>
            <a:pPr algn="l"/>
            <a:r>
              <a:rPr lang="de-DE" i="0" u="none" strike="noStrike" dirty="0" err="1">
                <a:effectLst/>
                <a:cs typeface="Cairo" pitchFamily="2" charset="-78"/>
              </a:rPr>
              <a:t>To</a:t>
            </a:r>
            <a:r>
              <a:rPr lang="de-DE" i="0" u="none" strike="noStrike" dirty="0">
                <a:effectLst/>
                <a:cs typeface="Cairo" pitchFamily="2" charset="-78"/>
              </a:rPr>
              <a:t> </a:t>
            </a:r>
            <a:r>
              <a:rPr lang="de-DE" i="0" u="none" strike="noStrike" dirty="0" err="1">
                <a:effectLst/>
                <a:cs typeface="Cairo" pitchFamily="2" charset="-78"/>
              </a:rPr>
              <a:t>remain</a:t>
            </a:r>
            <a:r>
              <a:rPr lang="de-DE" i="0" u="none" strike="noStrike" dirty="0">
                <a:effectLst/>
                <a:cs typeface="Cairo" pitchFamily="2" charset="-78"/>
              </a:rPr>
              <a:t> </a:t>
            </a:r>
            <a:r>
              <a:rPr lang="de-DE" i="0" u="none" strike="noStrike" dirty="0" err="1">
                <a:effectLst/>
                <a:cs typeface="Cairo" pitchFamily="2" charset="-78"/>
              </a:rPr>
              <a:t>competitive</a:t>
            </a:r>
            <a:r>
              <a:rPr lang="de-DE" i="0" u="none" strike="noStrike" dirty="0">
                <a:effectLst/>
                <a:cs typeface="Cairo" pitchFamily="2" charset="-78"/>
              </a:rPr>
              <a:t>, </a:t>
            </a:r>
            <a:r>
              <a:rPr lang="de-DE" i="0" u="none" strike="noStrike" dirty="0" err="1">
                <a:effectLst/>
                <a:cs typeface="Cairo" pitchFamily="2" charset="-78"/>
              </a:rPr>
              <a:t>businesses</a:t>
            </a:r>
            <a:r>
              <a:rPr lang="de-DE" i="0" u="none" strike="noStrike" dirty="0">
                <a:effectLst/>
                <a:cs typeface="Cairo" pitchFamily="2" charset="-78"/>
              </a:rPr>
              <a:t> </a:t>
            </a:r>
            <a:r>
              <a:rPr lang="de-DE" i="0" u="none" strike="noStrike" dirty="0" err="1">
                <a:effectLst/>
                <a:cs typeface="Cairo" pitchFamily="2" charset="-78"/>
              </a:rPr>
              <a:t>need</a:t>
            </a:r>
            <a:r>
              <a:rPr lang="de-DE" i="0" u="none" strike="noStrike" dirty="0">
                <a:effectLst/>
                <a:cs typeface="Cairo" pitchFamily="2" charset="-78"/>
              </a:rPr>
              <a:t> </a:t>
            </a:r>
            <a:r>
              <a:rPr lang="de-DE" i="0" u="none" strike="noStrike" dirty="0" err="1">
                <a:effectLst/>
                <a:cs typeface="Cairo" pitchFamily="2" charset="-78"/>
              </a:rPr>
              <a:t>to</a:t>
            </a:r>
            <a:r>
              <a:rPr lang="de-DE" i="0" u="none" strike="noStrike" dirty="0">
                <a:effectLst/>
                <a:cs typeface="Cairo" pitchFamily="2" charset="-78"/>
              </a:rPr>
              <a:t> </a:t>
            </a:r>
            <a:r>
              <a:rPr lang="de-DE" i="0" u="none" strike="noStrike" dirty="0" err="1">
                <a:effectLst/>
                <a:cs typeface="Cairo" pitchFamily="2" charset="-78"/>
              </a:rPr>
              <a:t>optimize</a:t>
            </a:r>
            <a:r>
              <a:rPr lang="de-DE" i="0" u="none" strike="noStrike" dirty="0">
                <a:effectLst/>
                <a:cs typeface="Cairo" pitchFamily="2" charset="-78"/>
              </a:rPr>
              <a:t> and manage </a:t>
            </a:r>
            <a:r>
              <a:rPr lang="de-DE" i="0" u="none" strike="noStrike" dirty="0" err="1">
                <a:effectLst/>
                <a:cs typeface="Cairo" pitchFamily="2" charset="-78"/>
              </a:rPr>
              <a:t>their</a:t>
            </a:r>
            <a:r>
              <a:rPr lang="de-DE" i="0" u="none" strike="noStrike" dirty="0">
                <a:effectLst/>
                <a:cs typeface="Cairo" pitchFamily="2" charset="-78"/>
              </a:rPr>
              <a:t> </a:t>
            </a:r>
            <a:r>
              <a:rPr lang="de-DE" i="0" u="none" strike="noStrike" dirty="0" err="1">
                <a:effectLst/>
                <a:cs typeface="Cairo" pitchFamily="2" charset="-78"/>
              </a:rPr>
              <a:t>sales</a:t>
            </a:r>
            <a:r>
              <a:rPr lang="de-DE" i="0" u="none" strike="noStrike" dirty="0">
                <a:effectLst/>
                <a:cs typeface="Cairo" pitchFamily="2" charset="-78"/>
              </a:rPr>
              <a:t> in a </a:t>
            </a:r>
            <a:r>
              <a:rPr lang="de-DE" i="0" u="none" strike="noStrike" dirty="0" err="1">
                <a:effectLst/>
                <a:cs typeface="Cairo" pitchFamily="2" charset="-78"/>
              </a:rPr>
              <a:t>targeted</a:t>
            </a:r>
            <a:r>
              <a:rPr lang="de-DE" i="0" u="none" strike="noStrike" dirty="0">
                <a:effectLst/>
                <a:cs typeface="Cairo" pitchFamily="2" charset="-78"/>
              </a:rPr>
              <a:t> </a:t>
            </a:r>
            <a:r>
              <a:rPr lang="de-DE" i="0" u="none" strike="noStrike" dirty="0" err="1">
                <a:effectLst/>
                <a:cs typeface="Cairo" pitchFamily="2" charset="-78"/>
              </a:rPr>
              <a:t>manner</a:t>
            </a:r>
            <a:r>
              <a:rPr lang="de-DE" i="0" u="none" strike="noStrike" dirty="0">
                <a:effectLst/>
                <a:cs typeface="Cairo" pitchFamily="2" charset="-78"/>
              </a:rPr>
              <a:t>. </a:t>
            </a:r>
          </a:p>
          <a:p>
            <a:pPr algn="l"/>
            <a:endParaRPr lang="de-DE" dirty="0">
              <a:cs typeface="Cairo" pitchFamily="2" charset="-78"/>
            </a:endParaRPr>
          </a:p>
          <a:p>
            <a:pPr algn="l"/>
            <a:r>
              <a:rPr lang="de-DE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We</a:t>
            </a:r>
            <a:r>
              <a:rPr lang="de-DE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</a:t>
            </a:r>
            <a:r>
              <a:rPr lang="de-DE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provide</a:t>
            </a:r>
            <a:r>
              <a:rPr lang="de-DE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</a:t>
            </a:r>
            <a:r>
              <a:rPr lang="de-DE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you</a:t>
            </a:r>
            <a:r>
              <a:rPr lang="de-DE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</a:t>
            </a:r>
            <a:r>
              <a:rPr lang="de-DE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with</a:t>
            </a:r>
            <a:r>
              <a:rPr lang="de-DE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</a:t>
            </a:r>
            <a:r>
              <a:rPr lang="de-DE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clear</a:t>
            </a:r>
            <a:r>
              <a:rPr lang="de-DE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</a:t>
            </a:r>
            <a:r>
              <a:rPr lang="de-DE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strategies</a:t>
            </a:r>
            <a:r>
              <a:rPr lang="de-DE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</a:t>
            </a:r>
            <a:r>
              <a:rPr lang="de-DE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for</a:t>
            </a:r>
            <a:r>
              <a:rPr lang="de-DE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</a:t>
            </a:r>
            <a:r>
              <a:rPr lang="de-DE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identifying</a:t>
            </a:r>
            <a:r>
              <a:rPr lang="de-DE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</a:t>
            </a:r>
            <a:r>
              <a:rPr lang="de-DE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sales-boosting</a:t>
            </a:r>
            <a:r>
              <a:rPr lang="de-DE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</a:t>
            </a:r>
            <a:r>
              <a:rPr lang="de-DE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measures</a:t>
            </a:r>
            <a:r>
              <a:rPr lang="de-DE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and </a:t>
            </a:r>
            <a:r>
              <a:rPr lang="de-DE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measuring</a:t>
            </a:r>
            <a:r>
              <a:rPr lang="de-DE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</a:t>
            </a:r>
            <a:r>
              <a:rPr lang="de-DE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their</a:t>
            </a:r>
            <a:r>
              <a:rPr lang="de-DE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</a:t>
            </a:r>
            <a:r>
              <a:rPr lang="de-DE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success</a:t>
            </a:r>
            <a:r>
              <a:rPr lang="de-DE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.</a:t>
            </a:r>
          </a:p>
        </p:txBody>
      </p:sp>
      <p:pic>
        <p:nvPicPr>
          <p:cNvPr id="5" name="Grafik 4" descr="Ein Bild, das Kleidung, Menschliches Gesicht, Text, Person enthält.&#10;&#10;Automatisch generierte Beschreibung">
            <a:extLst>
              <a:ext uri="{FF2B5EF4-FFF2-40B4-BE49-F238E27FC236}">
                <a16:creationId xmlns:a16="http://schemas.microsoft.com/office/drawing/2014/main" id="{895C934F-DDDE-BC58-0DA3-E0F1952E7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560" y="1342987"/>
            <a:ext cx="5428730" cy="45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81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D13AE-D3D4-6E2A-B008-9A6C33399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908A5E0-F663-8496-5B9B-B4CD77368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14466"/>
            <a:ext cx="2721826" cy="369332"/>
          </a:xfrm>
        </p:spPr>
        <p:txBody>
          <a:bodyPr/>
          <a:lstStyle/>
          <a:p>
            <a:r>
              <a:rPr lang="de-DE" sz="2000" b="1" dirty="0"/>
              <a:t>WHAT WE EXACTLY DO</a:t>
            </a:r>
            <a:endParaRPr lang="de-DE" sz="2000" dirty="0"/>
          </a:p>
        </p:txBody>
      </p:sp>
      <p:grpSp>
        <p:nvGrpSpPr>
          <p:cNvPr id="145" name="Gruppieren 144">
            <a:extLst>
              <a:ext uri="{FF2B5EF4-FFF2-40B4-BE49-F238E27FC236}">
                <a16:creationId xmlns:a16="http://schemas.microsoft.com/office/drawing/2014/main" id="{5637A2B2-040D-A19A-8DD5-A17F5387F73E}"/>
              </a:ext>
            </a:extLst>
          </p:cNvPr>
          <p:cNvGrpSpPr/>
          <p:nvPr/>
        </p:nvGrpSpPr>
        <p:grpSpPr>
          <a:xfrm>
            <a:off x="603517" y="1167534"/>
            <a:ext cx="11499590" cy="5074677"/>
            <a:chOff x="926903" y="1330719"/>
            <a:chExt cx="7349785" cy="3277615"/>
          </a:xfrm>
        </p:grpSpPr>
        <p:sp>
          <p:nvSpPr>
            <p:cNvPr id="75" name="Google Shape;1170;p63">
              <a:extLst>
                <a:ext uri="{FF2B5EF4-FFF2-40B4-BE49-F238E27FC236}">
                  <a16:creationId xmlns:a16="http://schemas.microsoft.com/office/drawing/2014/main" id="{D5F31EBB-4EFB-412B-9073-C916133880A3}"/>
                </a:ext>
              </a:extLst>
            </p:cNvPr>
            <p:cNvSpPr/>
            <p:nvPr/>
          </p:nvSpPr>
          <p:spPr>
            <a:xfrm>
              <a:off x="926903" y="1519331"/>
              <a:ext cx="669900" cy="669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6" name="Google Shape;1171;p63">
              <a:extLst>
                <a:ext uri="{FF2B5EF4-FFF2-40B4-BE49-F238E27FC236}">
                  <a16:creationId xmlns:a16="http://schemas.microsoft.com/office/drawing/2014/main" id="{D7C153DF-EBBE-26EB-BAEF-B4D3F61CC92D}"/>
                </a:ext>
              </a:extLst>
            </p:cNvPr>
            <p:cNvSpPr/>
            <p:nvPr/>
          </p:nvSpPr>
          <p:spPr>
            <a:xfrm>
              <a:off x="926903" y="3491831"/>
              <a:ext cx="669900" cy="669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7" name="Google Shape;1172;p63">
              <a:extLst>
                <a:ext uri="{FF2B5EF4-FFF2-40B4-BE49-F238E27FC236}">
                  <a16:creationId xmlns:a16="http://schemas.microsoft.com/office/drawing/2014/main" id="{562EC281-FF62-9146-11C2-FF279800C57C}"/>
                </a:ext>
              </a:extLst>
            </p:cNvPr>
            <p:cNvSpPr/>
            <p:nvPr/>
          </p:nvSpPr>
          <p:spPr>
            <a:xfrm>
              <a:off x="3393653" y="3491831"/>
              <a:ext cx="669900" cy="669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8" name="Google Shape;1173;p63">
              <a:extLst>
                <a:ext uri="{FF2B5EF4-FFF2-40B4-BE49-F238E27FC236}">
                  <a16:creationId xmlns:a16="http://schemas.microsoft.com/office/drawing/2014/main" id="{81B94CBE-194F-9C44-179C-5DA812CC6183}"/>
                </a:ext>
              </a:extLst>
            </p:cNvPr>
            <p:cNvSpPr/>
            <p:nvPr/>
          </p:nvSpPr>
          <p:spPr>
            <a:xfrm>
              <a:off x="3393653" y="1519331"/>
              <a:ext cx="669900" cy="669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9" name="Google Shape;1174;p63">
              <a:extLst>
                <a:ext uri="{FF2B5EF4-FFF2-40B4-BE49-F238E27FC236}">
                  <a16:creationId xmlns:a16="http://schemas.microsoft.com/office/drawing/2014/main" id="{EA462936-2FAF-A33B-019A-8E1B4C461012}"/>
                </a:ext>
              </a:extLst>
            </p:cNvPr>
            <p:cNvSpPr/>
            <p:nvPr/>
          </p:nvSpPr>
          <p:spPr>
            <a:xfrm>
              <a:off x="5936578" y="2504168"/>
              <a:ext cx="669900" cy="669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0" name="Google Shape;1176;p63">
              <a:extLst>
                <a:ext uri="{FF2B5EF4-FFF2-40B4-BE49-F238E27FC236}">
                  <a16:creationId xmlns:a16="http://schemas.microsoft.com/office/drawing/2014/main" id="{7E6C4A95-64E7-724A-7B53-E151C7070BBE}"/>
                </a:ext>
              </a:extLst>
            </p:cNvPr>
            <p:cNvSpPr txBox="1"/>
            <p:nvPr/>
          </p:nvSpPr>
          <p:spPr>
            <a:xfrm flipH="1">
              <a:off x="1726304" y="1330719"/>
              <a:ext cx="14811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0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" sz="2000" b="1" dirty="0">
                <a:solidFill>
                  <a:schemeClr val="accent1"/>
                </a:solidFill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chemeClr val="accent2"/>
                  </a:solidFill>
                  <a:sym typeface="Montserrat"/>
                </a:rPr>
                <a:t>OVERALL</a:t>
              </a:r>
              <a:r>
                <a:rPr lang="en" sz="2000" b="1" dirty="0">
                  <a:solidFill>
                    <a:schemeClr val="accent2"/>
                  </a:solidFill>
                  <a:ea typeface="Montserrat"/>
                  <a:cs typeface="Montserrat"/>
                  <a:sym typeface="Montserrat"/>
                </a:rPr>
                <a:t> </a:t>
              </a:r>
              <a:r>
                <a:rPr lang="de-DE" sz="2000" b="1" dirty="0">
                  <a:solidFill>
                    <a:schemeClr val="accent2"/>
                  </a:solidFill>
                  <a:ea typeface="Montserrat"/>
                  <a:cs typeface="Montserrat"/>
                  <a:sym typeface="Montserrat"/>
                </a:rPr>
                <a:t>TRANSPARENCY</a:t>
              </a:r>
              <a:endParaRPr sz="2000" b="1" dirty="0">
                <a:solidFill>
                  <a:schemeClr val="accent2"/>
                </a:solidFill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1" name="Google Shape;1177;p63">
              <a:extLst>
                <a:ext uri="{FF2B5EF4-FFF2-40B4-BE49-F238E27FC236}">
                  <a16:creationId xmlns:a16="http://schemas.microsoft.com/office/drawing/2014/main" id="{D0A4A509-22BA-8C23-150D-D0C17EBA01B4}"/>
                </a:ext>
              </a:extLst>
            </p:cNvPr>
            <p:cNvSpPr txBox="1"/>
            <p:nvPr/>
          </p:nvSpPr>
          <p:spPr>
            <a:xfrm flipH="1">
              <a:off x="1726303" y="1723683"/>
              <a:ext cx="1581474" cy="8544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dirty="0"/>
                <a:t>Sales and </a:t>
              </a:r>
              <a:r>
                <a:rPr lang="de-DE" dirty="0" err="1"/>
                <a:t>merchandise</a:t>
              </a:r>
              <a:r>
                <a:rPr lang="de-DE" dirty="0"/>
                <a:t> </a:t>
              </a:r>
              <a:r>
                <a:rPr lang="de-DE" dirty="0" err="1"/>
                <a:t>management</a:t>
              </a:r>
              <a:r>
                <a:rPr lang="de-DE" dirty="0"/>
                <a:t> </a:t>
              </a:r>
              <a:r>
                <a:rPr lang="de-DE" dirty="0" err="1"/>
                <a:t>data</a:t>
              </a:r>
              <a:r>
                <a:rPr lang="de-DE" dirty="0"/>
                <a:t> </a:t>
              </a:r>
              <a:r>
                <a:rPr lang="de-DE" dirty="0" err="1"/>
                <a:t>from</a:t>
              </a:r>
              <a:r>
                <a:rPr lang="de-DE" dirty="0"/>
                <a:t> </a:t>
              </a:r>
              <a:r>
                <a:rPr lang="de-DE" dirty="0" err="1"/>
                <a:t>each</a:t>
              </a:r>
              <a:r>
                <a:rPr lang="de-DE" dirty="0"/>
                <a:t> </a:t>
              </a:r>
              <a:r>
                <a:rPr lang="de-DE" dirty="0" err="1"/>
                <a:t>store</a:t>
              </a:r>
              <a:r>
                <a:rPr lang="de-DE" dirty="0"/>
                <a:t> </a:t>
              </a:r>
              <a:r>
                <a:rPr lang="de-DE" dirty="0" err="1"/>
                <a:t>to</a:t>
              </a:r>
              <a:r>
                <a:rPr lang="de-DE" dirty="0"/>
                <a:t> </a:t>
              </a:r>
              <a:r>
                <a:rPr lang="de-DE" dirty="0" err="1"/>
                <a:t>identify</a:t>
              </a:r>
              <a:r>
                <a:rPr lang="de-DE" dirty="0"/>
                <a:t> profitable </a:t>
              </a:r>
              <a:r>
                <a:rPr lang="de-DE" dirty="0" err="1"/>
                <a:t>products</a:t>
              </a:r>
              <a:r>
                <a:rPr lang="de-DE" dirty="0"/>
                <a:t>.</a:t>
              </a:r>
              <a:endParaRPr dirty="0">
                <a:solidFill>
                  <a:schemeClr val="accent1"/>
                </a:solidFill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2" name="Google Shape;1178;p63">
              <a:extLst>
                <a:ext uri="{FF2B5EF4-FFF2-40B4-BE49-F238E27FC236}">
                  <a16:creationId xmlns:a16="http://schemas.microsoft.com/office/drawing/2014/main" id="{2D56C0D0-DF59-9B4D-2390-5B153619DFBB}"/>
                </a:ext>
              </a:extLst>
            </p:cNvPr>
            <p:cNvSpPr txBox="1"/>
            <p:nvPr/>
          </p:nvSpPr>
          <p:spPr>
            <a:xfrm>
              <a:off x="1733586" y="3102599"/>
              <a:ext cx="1610582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0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 b="1" dirty="0">
                  <a:solidFill>
                    <a:schemeClr val="accent2"/>
                  </a:solidFill>
                  <a:sym typeface="Montserrat"/>
                </a:rPr>
                <a:t>EXCEPTIONAL</a:t>
              </a:r>
              <a:endParaRPr lang="en" sz="1200" b="1" dirty="0">
                <a:solidFill>
                  <a:schemeClr val="accent2"/>
                </a:solidFill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2000" b="1" dirty="0">
                  <a:solidFill>
                    <a:schemeClr val="accent2"/>
                  </a:solidFill>
                  <a:ea typeface="Montserrat"/>
                  <a:cs typeface="Montserrat"/>
                  <a:sym typeface="Montserrat"/>
                </a:rPr>
                <a:t>CUSTOMER KNOWLEDGE</a:t>
              </a:r>
              <a:endParaRPr sz="2000" b="1" dirty="0">
                <a:solidFill>
                  <a:schemeClr val="accent2"/>
                </a:solidFill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3" name="Google Shape;1179;p63">
              <a:extLst>
                <a:ext uri="{FF2B5EF4-FFF2-40B4-BE49-F238E27FC236}">
                  <a16:creationId xmlns:a16="http://schemas.microsoft.com/office/drawing/2014/main" id="{0EF2E8EF-3C64-9B03-025D-B91D99A2ACEF}"/>
                </a:ext>
              </a:extLst>
            </p:cNvPr>
            <p:cNvSpPr txBox="1"/>
            <p:nvPr/>
          </p:nvSpPr>
          <p:spPr>
            <a:xfrm>
              <a:off x="1726288" y="3488832"/>
              <a:ext cx="1712867" cy="7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dirty="0" err="1"/>
                <a:t>We</a:t>
              </a:r>
              <a:r>
                <a:rPr lang="de-DE" dirty="0"/>
                <a:t> </a:t>
              </a:r>
              <a:r>
                <a:rPr lang="de-DE" dirty="0" err="1"/>
                <a:t>help</a:t>
              </a:r>
              <a:r>
                <a:rPr lang="de-DE" dirty="0"/>
                <a:t> </a:t>
              </a:r>
              <a:r>
                <a:rPr lang="de-DE" dirty="0" err="1"/>
                <a:t>you</a:t>
              </a:r>
              <a:r>
                <a:rPr lang="de-DE" dirty="0"/>
                <a:t> </a:t>
              </a:r>
              <a:r>
                <a:rPr lang="de-DE" dirty="0" err="1"/>
                <a:t>build</a:t>
              </a:r>
              <a:r>
                <a:rPr lang="de-DE" dirty="0"/>
                <a:t> a </a:t>
              </a:r>
              <a:r>
                <a:rPr lang="de-DE" dirty="0" err="1"/>
                <a:t>sales</a:t>
              </a:r>
              <a:r>
                <a:rPr lang="de-DE" dirty="0"/>
                <a:t> </a:t>
              </a:r>
              <a:r>
                <a:rPr lang="de-DE" dirty="0" err="1"/>
                <a:t>strategy</a:t>
              </a:r>
              <a:r>
                <a:rPr lang="de-DE" dirty="0"/>
                <a:t> </a:t>
              </a:r>
              <a:r>
                <a:rPr lang="de-DE" dirty="0" err="1"/>
                <a:t>that</a:t>
              </a:r>
              <a:r>
                <a:rPr lang="de-DE" dirty="0"/>
                <a:t> </a:t>
              </a:r>
              <a:r>
                <a:rPr lang="de-DE" dirty="0" err="1"/>
                <a:t>fits</a:t>
              </a:r>
              <a:r>
                <a:rPr lang="de-DE" dirty="0"/>
                <a:t> </a:t>
              </a:r>
              <a:r>
                <a:rPr lang="de-DE" dirty="0" err="1"/>
                <a:t>your</a:t>
              </a:r>
              <a:r>
                <a:rPr lang="de-DE" dirty="0"/>
                <a:t> </a:t>
              </a:r>
              <a:r>
                <a:rPr lang="de-DE" dirty="0" err="1"/>
                <a:t>corporate</a:t>
              </a:r>
              <a:r>
                <a:rPr lang="de-DE" dirty="0"/>
                <a:t> </a:t>
              </a:r>
              <a:r>
                <a:rPr lang="de-DE" dirty="0" err="1"/>
                <a:t>brand</a:t>
              </a:r>
              <a:r>
                <a:rPr lang="de-DE" dirty="0"/>
                <a:t>.</a:t>
              </a:r>
              <a:endParaRPr dirty="0">
                <a:solidFill>
                  <a:schemeClr val="accent1"/>
                </a:solidFill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4" name="Google Shape;1180;p63">
              <a:extLst>
                <a:ext uri="{FF2B5EF4-FFF2-40B4-BE49-F238E27FC236}">
                  <a16:creationId xmlns:a16="http://schemas.microsoft.com/office/drawing/2014/main" id="{346B7C21-E7B5-4F95-6409-6B5497EF6D2A}"/>
                </a:ext>
              </a:extLst>
            </p:cNvPr>
            <p:cNvSpPr txBox="1"/>
            <p:nvPr/>
          </p:nvSpPr>
          <p:spPr>
            <a:xfrm>
              <a:off x="4193049" y="1541839"/>
              <a:ext cx="2077243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0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 b="1" dirty="0">
                  <a:solidFill>
                    <a:schemeClr val="accent2"/>
                  </a:solidFill>
                  <a:ea typeface="Montserrat"/>
                  <a:cs typeface="Montserrat"/>
                  <a:sym typeface="Montserrat"/>
                </a:rPr>
                <a:t>EXCEPTIONAL</a:t>
              </a:r>
              <a:r>
                <a:rPr lang="en" sz="1200" b="1" dirty="0">
                  <a:solidFill>
                    <a:schemeClr val="accent2"/>
                  </a:solidFill>
                  <a:ea typeface="Montserrat"/>
                  <a:cs typeface="Montserrat"/>
                  <a:sym typeface="Montserrat"/>
                </a:rPr>
                <a:t> 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2000" b="1" dirty="0">
                  <a:solidFill>
                    <a:schemeClr val="accent2"/>
                  </a:solidFill>
                  <a:cs typeface="Montserrat"/>
                </a:rPr>
                <a:t>PLANNING &amp; BUDGETING PROCESS </a:t>
              </a:r>
              <a:endParaRPr sz="2000" b="1" dirty="0">
                <a:solidFill>
                  <a:schemeClr val="accent2"/>
                </a:solidFill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" name="Google Shape;1181;p63">
              <a:extLst>
                <a:ext uri="{FF2B5EF4-FFF2-40B4-BE49-F238E27FC236}">
                  <a16:creationId xmlns:a16="http://schemas.microsoft.com/office/drawing/2014/main" id="{B85C0577-C49E-FB0E-8D9F-5592D474E672}"/>
                </a:ext>
              </a:extLst>
            </p:cNvPr>
            <p:cNvSpPr txBox="1"/>
            <p:nvPr/>
          </p:nvSpPr>
          <p:spPr>
            <a:xfrm>
              <a:off x="4193050" y="1919466"/>
              <a:ext cx="2084561" cy="7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dirty="0"/>
                <a:t>Classification in </a:t>
              </a:r>
              <a:r>
                <a:rPr lang="de-DE" dirty="0" err="1"/>
                <a:t>the</a:t>
              </a:r>
              <a:r>
                <a:rPr lang="de-DE" dirty="0"/>
                <a:t> </a:t>
              </a:r>
              <a:r>
                <a:rPr lang="de-DE" dirty="0" err="1"/>
                <a:t>overall</a:t>
              </a:r>
              <a:r>
                <a:rPr lang="de-DE" dirty="0"/>
                <a:t> </a:t>
              </a:r>
              <a:r>
                <a:rPr lang="de-DE" dirty="0" err="1"/>
                <a:t>context</a:t>
              </a:r>
              <a:r>
                <a:rPr lang="de-DE" dirty="0"/>
                <a:t> </a:t>
              </a:r>
              <a:r>
                <a:rPr lang="de-DE" dirty="0" err="1"/>
                <a:t>of</a:t>
              </a:r>
              <a:r>
                <a:rPr lang="de-DE" dirty="0"/>
                <a:t> </a:t>
              </a:r>
              <a:r>
                <a:rPr lang="de-DE" dirty="0" err="1"/>
                <a:t>the</a:t>
              </a:r>
              <a:r>
                <a:rPr lang="de-DE" dirty="0"/>
                <a:t> </a:t>
              </a:r>
              <a:r>
                <a:rPr lang="de-DE" dirty="0" err="1"/>
                <a:t>company</a:t>
              </a:r>
              <a:endParaRPr dirty="0">
                <a:solidFill>
                  <a:schemeClr val="accent1"/>
                </a:solidFill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6" name="Google Shape;1182;p63">
              <a:extLst>
                <a:ext uri="{FF2B5EF4-FFF2-40B4-BE49-F238E27FC236}">
                  <a16:creationId xmlns:a16="http://schemas.microsoft.com/office/drawing/2014/main" id="{1E475D45-978C-83D3-D753-AC90BCDD37DC}"/>
                </a:ext>
              </a:extLst>
            </p:cNvPr>
            <p:cNvSpPr txBox="1"/>
            <p:nvPr/>
          </p:nvSpPr>
          <p:spPr>
            <a:xfrm>
              <a:off x="4193035" y="3298649"/>
              <a:ext cx="1872926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0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200" b="1" dirty="0">
                  <a:solidFill>
                    <a:schemeClr val="accent2"/>
                  </a:solidFill>
                  <a:sym typeface="Montserrat"/>
                </a:rPr>
                <a:t>EXCEPTIONAL</a:t>
              </a:r>
              <a:r>
                <a:rPr lang="en" sz="2000" b="1" dirty="0">
                  <a:solidFill>
                    <a:schemeClr val="accent2"/>
                  </a:solidFill>
                  <a:ea typeface="Montserrat"/>
                  <a:cs typeface="Montserrat"/>
                  <a:sym typeface="Montserrat"/>
                </a:rPr>
                <a:t> 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2000" b="1" dirty="0">
                  <a:solidFill>
                    <a:schemeClr val="accent2"/>
                  </a:solidFill>
                  <a:ea typeface="Montserrat"/>
                  <a:cs typeface="Montserrat"/>
                  <a:sym typeface="Montserrat"/>
                </a:rPr>
                <a:t>COMMUNICATION PLATFORM</a:t>
              </a:r>
              <a:endParaRPr sz="2000" b="1" dirty="0">
                <a:solidFill>
                  <a:schemeClr val="accent2"/>
                </a:solidFill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7" name="Google Shape;1183;p63">
              <a:extLst>
                <a:ext uri="{FF2B5EF4-FFF2-40B4-BE49-F238E27FC236}">
                  <a16:creationId xmlns:a16="http://schemas.microsoft.com/office/drawing/2014/main" id="{FFAF8C62-BC8E-63E0-8EE5-9100BFB33489}"/>
                </a:ext>
              </a:extLst>
            </p:cNvPr>
            <p:cNvSpPr txBox="1"/>
            <p:nvPr/>
          </p:nvSpPr>
          <p:spPr>
            <a:xfrm>
              <a:off x="4193036" y="3691612"/>
              <a:ext cx="1972309" cy="9167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dirty="0" err="1"/>
                <a:t>Process</a:t>
              </a:r>
              <a:r>
                <a:rPr lang="de-DE" dirty="0"/>
                <a:t> and </a:t>
              </a:r>
              <a:r>
                <a:rPr lang="de-DE" dirty="0" err="1"/>
                <a:t>exchange</a:t>
              </a:r>
              <a:r>
                <a:rPr lang="de-DE" dirty="0"/>
                <a:t> </a:t>
              </a:r>
              <a:r>
                <a:rPr lang="de-DE" dirty="0" err="1"/>
                <a:t>for</a:t>
              </a:r>
              <a:r>
                <a:rPr lang="de-DE" dirty="0"/>
                <a:t> </a:t>
              </a:r>
              <a:r>
                <a:rPr lang="de-DE" dirty="0" err="1"/>
                <a:t>target</a:t>
              </a:r>
              <a:r>
                <a:rPr lang="de-DE" dirty="0"/>
                <a:t> and </a:t>
              </a:r>
              <a:r>
                <a:rPr lang="de-DE" dirty="0" err="1"/>
                <a:t>promotion</a:t>
              </a:r>
              <a:r>
                <a:rPr lang="de-DE" dirty="0"/>
                <a:t> </a:t>
              </a:r>
              <a:r>
                <a:rPr lang="de-DE" dirty="0" err="1"/>
                <a:t>discussions</a:t>
              </a:r>
              <a:endParaRPr dirty="0">
                <a:solidFill>
                  <a:schemeClr val="accent1"/>
                </a:solidFill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8" name="Google Shape;1184;p63">
              <a:extLst>
                <a:ext uri="{FF2B5EF4-FFF2-40B4-BE49-F238E27FC236}">
                  <a16:creationId xmlns:a16="http://schemas.microsoft.com/office/drawing/2014/main" id="{6BAFBB17-74A1-9D6B-00D3-2913CD7E5990}"/>
                </a:ext>
              </a:extLst>
            </p:cNvPr>
            <p:cNvSpPr txBox="1"/>
            <p:nvPr/>
          </p:nvSpPr>
          <p:spPr>
            <a:xfrm flipH="1">
              <a:off x="6735997" y="2706160"/>
              <a:ext cx="1481100" cy="8260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We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offer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you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the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basis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for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implementing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sales-boosting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measures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on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the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sales</a:t>
              </a:r>
              <a:r>
                <a:rPr lang="de-DE" dirty="0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solidFill>
                    <a:schemeClr val="accent1"/>
                  </a:solidFill>
                  <a:ea typeface="DM Sans"/>
                  <a:cs typeface="DM Sans"/>
                  <a:sym typeface="DM Sans"/>
                </a:rPr>
                <a:t>floor</a:t>
              </a:r>
              <a:endParaRPr lang="de-DE" dirty="0">
                <a:solidFill>
                  <a:schemeClr val="accent1"/>
                </a:solidFill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9" name="Google Shape;1185;p63">
              <a:extLst>
                <a:ext uri="{FF2B5EF4-FFF2-40B4-BE49-F238E27FC236}">
                  <a16:creationId xmlns:a16="http://schemas.microsoft.com/office/drawing/2014/main" id="{EDD1AA3A-D505-2A9F-9E65-168D66D62702}"/>
                </a:ext>
              </a:extLst>
            </p:cNvPr>
            <p:cNvSpPr txBox="1"/>
            <p:nvPr/>
          </p:nvSpPr>
          <p:spPr>
            <a:xfrm flipH="1">
              <a:off x="6735997" y="2313196"/>
              <a:ext cx="1540691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0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2000" b="1" dirty="0">
                  <a:solidFill>
                    <a:schemeClr val="accent2"/>
                  </a:solidFill>
                  <a:ea typeface="Montserrat"/>
                  <a:cs typeface="Montserrat"/>
                  <a:sym typeface="Montserrat"/>
                </a:rPr>
                <a:t>ACTIVE 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2000" b="1" dirty="0">
                  <a:solidFill>
                    <a:schemeClr val="accent2"/>
                  </a:solidFill>
                  <a:ea typeface="Montserrat"/>
                  <a:cs typeface="Montserrat"/>
                  <a:sym typeface="Montserrat"/>
                </a:rPr>
                <a:t>SELLING</a:t>
              </a:r>
            </a:p>
          </p:txBody>
        </p:sp>
        <p:sp>
          <p:nvSpPr>
            <p:cNvPr id="90" name="Google Shape;1186;p63">
              <a:extLst>
                <a:ext uri="{FF2B5EF4-FFF2-40B4-BE49-F238E27FC236}">
                  <a16:creationId xmlns:a16="http://schemas.microsoft.com/office/drawing/2014/main" id="{DC314810-2E46-981B-BBD9-89A2406A3E50}"/>
                </a:ext>
              </a:extLst>
            </p:cNvPr>
            <p:cNvSpPr/>
            <p:nvPr/>
          </p:nvSpPr>
          <p:spPr>
            <a:xfrm>
              <a:off x="1187293" y="2046570"/>
              <a:ext cx="142800" cy="142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1" name="Google Shape;1187;p63">
              <a:extLst>
                <a:ext uri="{FF2B5EF4-FFF2-40B4-BE49-F238E27FC236}">
                  <a16:creationId xmlns:a16="http://schemas.microsoft.com/office/drawing/2014/main" id="{B86B0CE6-C925-DA5D-C281-FEC48D12BC05}"/>
                </a:ext>
              </a:extLst>
            </p:cNvPr>
            <p:cNvSpPr/>
            <p:nvPr/>
          </p:nvSpPr>
          <p:spPr>
            <a:xfrm rot="10800000" flipH="1">
              <a:off x="1187293" y="3491832"/>
              <a:ext cx="142800" cy="142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2" name="Google Shape;1188;p63">
              <a:extLst>
                <a:ext uri="{FF2B5EF4-FFF2-40B4-BE49-F238E27FC236}">
                  <a16:creationId xmlns:a16="http://schemas.microsoft.com/office/drawing/2014/main" id="{D7BE579E-07AE-40E9-595D-DA62B17A3762}"/>
                </a:ext>
              </a:extLst>
            </p:cNvPr>
            <p:cNvSpPr/>
            <p:nvPr/>
          </p:nvSpPr>
          <p:spPr>
            <a:xfrm rot="10800000" flipH="1">
              <a:off x="3654043" y="3491832"/>
              <a:ext cx="142800" cy="142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3" name="Google Shape;1189;p63">
              <a:extLst>
                <a:ext uri="{FF2B5EF4-FFF2-40B4-BE49-F238E27FC236}">
                  <a16:creationId xmlns:a16="http://schemas.microsoft.com/office/drawing/2014/main" id="{68402FA4-66D5-F05A-DC30-491E360A3C87}"/>
                </a:ext>
              </a:extLst>
            </p:cNvPr>
            <p:cNvSpPr/>
            <p:nvPr/>
          </p:nvSpPr>
          <p:spPr>
            <a:xfrm>
              <a:off x="3654043" y="2046570"/>
              <a:ext cx="142800" cy="142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  <a:ea typeface="DM Sans"/>
                <a:cs typeface="DM Sans"/>
                <a:sym typeface="DM Sans"/>
              </a:endParaRPr>
            </a:p>
          </p:txBody>
        </p:sp>
        <p:cxnSp>
          <p:nvCxnSpPr>
            <p:cNvPr id="94" name="Google Shape;1190;p63">
              <a:extLst>
                <a:ext uri="{FF2B5EF4-FFF2-40B4-BE49-F238E27FC236}">
                  <a16:creationId xmlns:a16="http://schemas.microsoft.com/office/drawing/2014/main" id="{14786945-2D99-C3DA-F1A2-B660A037F65A}"/>
                </a:ext>
              </a:extLst>
            </p:cNvPr>
            <p:cNvCxnSpPr>
              <a:stCxn id="90" idx="4"/>
              <a:endCxn id="79" idx="2"/>
            </p:cNvCxnSpPr>
            <p:nvPr/>
          </p:nvCxnSpPr>
          <p:spPr>
            <a:xfrm rot="16200000" flipH="1">
              <a:off x="3272743" y="175320"/>
              <a:ext cx="649800" cy="4677900"/>
            </a:xfrm>
            <a:prstGeom prst="bentConnector2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1191;p63">
              <a:extLst>
                <a:ext uri="{FF2B5EF4-FFF2-40B4-BE49-F238E27FC236}">
                  <a16:creationId xmlns:a16="http://schemas.microsoft.com/office/drawing/2014/main" id="{32331AD2-4E19-CC55-6C6B-D8E0C7228C2E}"/>
                </a:ext>
              </a:extLst>
            </p:cNvPr>
            <p:cNvCxnSpPr>
              <a:stCxn id="91" idx="4"/>
              <a:endCxn id="79" idx="2"/>
            </p:cNvCxnSpPr>
            <p:nvPr/>
          </p:nvCxnSpPr>
          <p:spPr>
            <a:xfrm rot="16200000">
              <a:off x="3271243" y="826482"/>
              <a:ext cx="652800" cy="4677900"/>
            </a:xfrm>
            <a:prstGeom prst="bentConnector2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1192;p63">
              <a:extLst>
                <a:ext uri="{FF2B5EF4-FFF2-40B4-BE49-F238E27FC236}">
                  <a16:creationId xmlns:a16="http://schemas.microsoft.com/office/drawing/2014/main" id="{4A4FF9D9-DC15-5D46-5C5C-B3BC77966252}"/>
                </a:ext>
              </a:extLst>
            </p:cNvPr>
            <p:cNvCxnSpPr>
              <a:stCxn id="93" idx="4"/>
              <a:endCxn id="79" idx="2"/>
            </p:cNvCxnSpPr>
            <p:nvPr/>
          </p:nvCxnSpPr>
          <p:spPr>
            <a:xfrm rot="16200000" flipH="1">
              <a:off x="4506043" y="1408770"/>
              <a:ext cx="649800" cy="2211000"/>
            </a:xfrm>
            <a:prstGeom prst="bentConnector2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1193;p63">
              <a:extLst>
                <a:ext uri="{FF2B5EF4-FFF2-40B4-BE49-F238E27FC236}">
                  <a16:creationId xmlns:a16="http://schemas.microsoft.com/office/drawing/2014/main" id="{8C468048-671C-A84B-361D-5F45CB006104}"/>
                </a:ext>
              </a:extLst>
            </p:cNvPr>
            <p:cNvCxnSpPr>
              <a:stCxn id="92" idx="4"/>
              <a:endCxn id="79" idx="2"/>
            </p:cNvCxnSpPr>
            <p:nvPr/>
          </p:nvCxnSpPr>
          <p:spPr>
            <a:xfrm rot="16200000">
              <a:off x="4504543" y="2059932"/>
              <a:ext cx="652800" cy="2211000"/>
            </a:xfrm>
            <a:prstGeom prst="bentConnector2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98" name="Google Shape;1194;p63">
              <a:extLst>
                <a:ext uri="{FF2B5EF4-FFF2-40B4-BE49-F238E27FC236}">
                  <a16:creationId xmlns:a16="http://schemas.microsoft.com/office/drawing/2014/main" id="{A8832302-CE98-2BDC-AECC-F08378495050}"/>
                </a:ext>
              </a:extLst>
            </p:cNvPr>
            <p:cNvGrpSpPr/>
            <p:nvPr/>
          </p:nvGrpSpPr>
          <p:grpSpPr>
            <a:xfrm>
              <a:off x="1070832" y="3627542"/>
              <a:ext cx="374776" cy="372011"/>
              <a:chOff x="1543990" y="3500255"/>
              <a:chExt cx="400655" cy="397706"/>
            </a:xfrm>
          </p:grpSpPr>
          <p:sp>
            <p:nvSpPr>
              <p:cNvPr id="99" name="Google Shape;1195;p63">
                <a:extLst>
                  <a:ext uri="{FF2B5EF4-FFF2-40B4-BE49-F238E27FC236}">
                    <a16:creationId xmlns:a16="http://schemas.microsoft.com/office/drawing/2014/main" id="{C557D32B-09AD-690A-72D8-65EE5996B7B3}"/>
                  </a:ext>
                </a:extLst>
              </p:cNvPr>
              <p:cNvSpPr/>
              <p:nvPr/>
            </p:nvSpPr>
            <p:spPr>
              <a:xfrm>
                <a:off x="1838170" y="3785141"/>
                <a:ext cx="68429" cy="68429"/>
              </a:xfrm>
              <a:custGeom>
                <a:avLst/>
                <a:gdLst/>
                <a:ahLst/>
                <a:cxnLst/>
                <a:rect l="l" t="t" r="r" b="b"/>
                <a:pathLst>
                  <a:path w="93739" h="93738" extrusionOk="0">
                    <a:moveTo>
                      <a:pt x="43840" y="92"/>
                    </a:moveTo>
                    <a:cubicBezTo>
                      <a:pt x="20382" y="1576"/>
                      <a:pt x="1576" y="20383"/>
                      <a:pt x="94" y="43839"/>
                    </a:cubicBezTo>
                    <a:cubicBezTo>
                      <a:pt x="-757" y="57312"/>
                      <a:pt x="4211" y="70497"/>
                      <a:pt x="13726" y="80012"/>
                    </a:cubicBezTo>
                    <a:cubicBezTo>
                      <a:pt x="23254" y="89539"/>
                      <a:pt x="36448" y="94495"/>
                      <a:pt x="49899" y="93644"/>
                    </a:cubicBezTo>
                    <a:cubicBezTo>
                      <a:pt x="73355" y="92162"/>
                      <a:pt x="92162" y="73356"/>
                      <a:pt x="93646" y="49897"/>
                    </a:cubicBezTo>
                    <a:cubicBezTo>
                      <a:pt x="94497" y="36425"/>
                      <a:pt x="89527" y="23241"/>
                      <a:pt x="80012" y="13726"/>
                    </a:cubicBezTo>
                    <a:cubicBezTo>
                      <a:pt x="70497" y="4210"/>
                      <a:pt x="57328" y="-751"/>
                      <a:pt x="43840" y="92"/>
                    </a:cubicBezTo>
                    <a:close/>
                    <a:moveTo>
                      <a:pt x="77597" y="48882"/>
                    </a:moveTo>
                    <a:cubicBezTo>
                      <a:pt x="76624" y="64278"/>
                      <a:pt x="64280" y="76622"/>
                      <a:pt x="48886" y="77594"/>
                    </a:cubicBezTo>
                    <a:cubicBezTo>
                      <a:pt x="40000" y="78155"/>
                      <a:pt x="31348" y="74892"/>
                      <a:pt x="25097" y="68640"/>
                    </a:cubicBezTo>
                    <a:cubicBezTo>
                      <a:pt x="18846" y="62389"/>
                      <a:pt x="15582" y="53718"/>
                      <a:pt x="16143" y="44851"/>
                    </a:cubicBezTo>
                    <a:cubicBezTo>
                      <a:pt x="17115" y="29456"/>
                      <a:pt x="29459" y="17112"/>
                      <a:pt x="44854" y="16140"/>
                    </a:cubicBezTo>
                    <a:cubicBezTo>
                      <a:pt x="53584" y="15583"/>
                      <a:pt x="62307" y="18760"/>
                      <a:pt x="68641" y="25096"/>
                    </a:cubicBezTo>
                    <a:cubicBezTo>
                      <a:pt x="74892" y="31346"/>
                      <a:pt x="78156" y="40017"/>
                      <a:pt x="77597" y="488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196;p63">
                <a:extLst>
                  <a:ext uri="{FF2B5EF4-FFF2-40B4-BE49-F238E27FC236}">
                    <a16:creationId xmlns:a16="http://schemas.microsoft.com/office/drawing/2014/main" id="{E4F93CB9-11BC-7B99-FAAF-555F5205F0C2}"/>
                  </a:ext>
                </a:extLst>
              </p:cNvPr>
              <p:cNvSpPr/>
              <p:nvPr/>
            </p:nvSpPr>
            <p:spPr>
              <a:xfrm>
                <a:off x="1543990" y="3500255"/>
                <a:ext cx="400655" cy="397706"/>
              </a:xfrm>
              <a:custGeom>
                <a:avLst/>
                <a:gdLst/>
                <a:ahLst/>
                <a:cxnLst/>
                <a:rect l="l" t="t" r="r" b="b"/>
                <a:pathLst>
                  <a:path w="548843" h="544803" extrusionOk="0">
                    <a:moveTo>
                      <a:pt x="546250" y="465680"/>
                    </a:moveTo>
                    <a:lnTo>
                      <a:pt x="540682" y="455552"/>
                    </a:lnTo>
                    <a:cubicBezTo>
                      <a:pt x="540276" y="454813"/>
                      <a:pt x="540061" y="453977"/>
                      <a:pt x="540061" y="453133"/>
                    </a:cubicBezTo>
                    <a:lnTo>
                      <a:pt x="540061" y="422383"/>
                    </a:lnTo>
                    <a:cubicBezTo>
                      <a:pt x="540061" y="421540"/>
                      <a:pt x="540276" y="420703"/>
                      <a:pt x="540683" y="419963"/>
                    </a:cubicBezTo>
                    <a:lnTo>
                      <a:pt x="546249" y="409838"/>
                    </a:lnTo>
                    <a:cubicBezTo>
                      <a:pt x="549783" y="403412"/>
                      <a:pt x="549700" y="395474"/>
                      <a:pt x="546033" y="389121"/>
                    </a:cubicBezTo>
                    <a:lnTo>
                      <a:pt x="540393" y="379354"/>
                    </a:lnTo>
                    <a:cubicBezTo>
                      <a:pt x="536726" y="373003"/>
                      <a:pt x="529893" y="368962"/>
                      <a:pt x="522562" y="368809"/>
                    </a:cubicBezTo>
                    <a:lnTo>
                      <a:pt x="511007" y="368567"/>
                    </a:lnTo>
                    <a:cubicBezTo>
                      <a:pt x="510163" y="368549"/>
                      <a:pt x="509332" y="368317"/>
                      <a:pt x="508601" y="367895"/>
                    </a:cubicBezTo>
                    <a:lnTo>
                      <a:pt x="489512" y="356874"/>
                    </a:lnTo>
                    <a:cubicBezTo>
                      <a:pt x="497245" y="333752"/>
                      <a:pt x="501161" y="309594"/>
                      <a:pt x="501161" y="284961"/>
                    </a:cubicBezTo>
                    <a:cubicBezTo>
                      <a:pt x="501161" y="228256"/>
                      <a:pt x="480119" y="173982"/>
                      <a:pt x="441911" y="132136"/>
                    </a:cubicBezTo>
                    <a:cubicBezTo>
                      <a:pt x="439070" y="129024"/>
                      <a:pt x="436151" y="126002"/>
                      <a:pt x="433161" y="123068"/>
                    </a:cubicBezTo>
                    <a:lnTo>
                      <a:pt x="451270" y="103150"/>
                    </a:lnTo>
                    <a:lnTo>
                      <a:pt x="483676" y="107702"/>
                    </a:lnTo>
                    <a:cubicBezTo>
                      <a:pt x="484051" y="107754"/>
                      <a:pt x="484423" y="107780"/>
                      <a:pt x="484796" y="107780"/>
                    </a:cubicBezTo>
                    <a:cubicBezTo>
                      <a:pt x="487020" y="107780"/>
                      <a:pt x="489167" y="106855"/>
                      <a:pt x="490700" y="105196"/>
                    </a:cubicBezTo>
                    <a:lnTo>
                      <a:pt x="536066" y="56088"/>
                    </a:lnTo>
                    <a:cubicBezTo>
                      <a:pt x="539167" y="52730"/>
                      <a:pt x="540140" y="47973"/>
                      <a:pt x="538604" y="43667"/>
                    </a:cubicBezTo>
                    <a:cubicBezTo>
                      <a:pt x="537069" y="39363"/>
                      <a:pt x="533304" y="36294"/>
                      <a:pt x="528777" y="35658"/>
                    </a:cubicBezTo>
                    <a:lnTo>
                      <a:pt x="505629" y="32405"/>
                    </a:lnTo>
                    <a:lnTo>
                      <a:pt x="500556" y="9588"/>
                    </a:lnTo>
                    <a:cubicBezTo>
                      <a:pt x="499563" y="5126"/>
                      <a:pt x="496206" y="1614"/>
                      <a:pt x="491794" y="424"/>
                    </a:cubicBezTo>
                    <a:cubicBezTo>
                      <a:pt x="487382" y="-762"/>
                      <a:pt x="482715" y="581"/>
                      <a:pt x="479616" y="3937"/>
                    </a:cubicBezTo>
                    <a:lnTo>
                      <a:pt x="434250" y="53047"/>
                    </a:lnTo>
                    <a:cubicBezTo>
                      <a:pt x="432461" y="54983"/>
                      <a:pt x="431735" y="57673"/>
                      <a:pt x="432308" y="60248"/>
                    </a:cubicBezTo>
                    <a:lnTo>
                      <a:pt x="439427" y="92273"/>
                    </a:lnTo>
                    <a:lnTo>
                      <a:pt x="421293" y="112219"/>
                    </a:lnTo>
                    <a:cubicBezTo>
                      <a:pt x="386180" y="82324"/>
                      <a:pt x="342782" y="63780"/>
                      <a:pt x="296521" y="59306"/>
                    </a:cubicBezTo>
                    <a:cubicBezTo>
                      <a:pt x="292086" y="58868"/>
                      <a:pt x="288171" y="62114"/>
                      <a:pt x="287743" y="66533"/>
                    </a:cubicBezTo>
                    <a:cubicBezTo>
                      <a:pt x="287315" y="70953"/>
                      <a:pt x="290552" y="74883"/>
                      <a:pt x="294970" y="75311"/>
                    </a:cubicBezTo>
                    <a:cubicBezTo>
                      <a:pt x="337761" y="79451"/>
                      <a:pt x="377917" y="96553"/>
                      <a:pt x="410468" y="124126"/>
                    </a:cubicBezTo>
                    <a:lnTo>
                      <a:pt x="393832" y="142424"/>
                    </a:lnTo>
                    <a:cubicBezTo>
                      <a:pt x="361500" y="115294"/>
                      <a:pt x="319840" y="98938"/>
                      <a:pt x="274430" y="98938"/>
                    </a:cubicBezTo>
                    <a:cubicBezTo>
                      <a:pt x="171856" y="98938"/>
                      <a:pt x="88408" y="182389"/>
                      <a:pt x="88408" y="284961"/>
                    </a:cubicBezTo>
                    <a:cubicBezTo>
                      <a:pt x="88408" y="301705"/>
                      <a:pt x="90622" y="318218"/>
                      <a:pt x="94997" y="334192"/>
                    </a:cubicBezTo>
                    <a:cubicBezTo>
                      <a:pt x="86622" y="334911"/>
                      <a:pt x="78529" y="336625"/>
                      <a:pt x="70834" y="339218"/>
                    </a:cubicBezTo>
                    <a:cubicBezTo>
                      <a:pt x="66152" y="321596"/>
                      <a:pt x="63780" y="303384"/>
                      <a:pt x="63780" y="284961"/>
                    </a:cubicBezTo>
                    <a:cubicBezTo>
                      <a:pt x="63780" y="230511"/>
                      <a:pt x="84484" y="178849"/>
                      <a:pt x="122078" y="139491"/>
                    </a:cubicBezTo>
                    <a:cubicBezTo>
                      <a:pt x="159549" y="100261"/>
                      <a:pt x="209949" y="77205"/>
                      <a:pt x="263992" y="74570"/>
                    </a:cubicBezTo>
                    <a:cubicBezTo>
                      <a:pt x="268428" y="74353"/>
                      <a:pt x="271847" y="70582"/>
                      <a:pt x="271631" y="66148"/>
                    </a:cubicBezTo>
                    <a:cubicBezTo>
                      <a:pt x="271416" y="61714"/>
                      <a:pt x="267627" y="58294"/>
                      <a:pt x="263209" y="58509"/>
                    </a:cubicBezTo>
                    <a:cubicBezTo>
                      <a:pt x="205031" y="61346"/>
                      <a:pt x="150781" y="86162"/>
                      <a:pt x="110452" y="128384"/>
                    </a:cubicBezTo>
                    <a:cubicBezTo>
                      <a:pt x="69987" y="170749"/>
                      <a:pt x="47702" y="226356"/>
                      <a:pt x="47702" y="284961"/>
                    </a:cubicBezTo>
                    <a:cubicBezTo>
                      <a:pt x="47702" y="305565"/>
                      <a:pt x="50459" y="325928"/>
                      <a:pt x="55904" y="345595"/>
                    </a:cubicBezTo>
                    <a:cubicBezTo>
                      <a:pt x="22706" y="362972"/>
                      <a:pt x="0" y="397764"/>
                      <a:pt x="0" y="437760"/>
                    </a:cubicBezTo>
                    <a:cubicBezTo>
                      <a:pt x="0" y="467189"/>
                      <a:pt x="12561" y="495365"/>
                      <a:pt x="34460" y="515062"/>
                    </a:cubicBezTo>
                    <a:cubicBezTo>
                      <a:pt x="37764" y="518033"/>
                      <a:pt x="42848" y="517761"/>
                      <a:pt x="45815" y="514461"/>
                    </a:cubicBezTo>
                    <a:cubicBezTo>
                      <a:pt x="48785" y="511159"/>
                      <a:pt x="48515" y="506076"/>
                      <a:pt x="45213" y="503106"/>
                    </a:cubicBezTo>
                    <a:cubicBezTo>
                      <a:pt x="26698" y="486454"/>
                      <a:pt x="16080" y="462636"/>
                      <a:pt x="16080" y="437760"/>
                    </a:cubicBezTo>
                    <a:cubicBezTo>
                      <a:pt x="16080" y="389309"/>
                      <a:pt x="55498" y="349891"/>
                      <a:pt x="103949" y="349891"/>
                    </a:cubicBezTo>
                    <a:cubicBezTo>
                      <a:pt x="152392" y="349891"/>
                      <a:pt x="191817" y="389302"/>
                      <a:pt x="191817" y="437760"/>
                    </a:cubicBezTo>
                    <a:cubicBezTo>
                      <a:pt x="191817" y="486132"/>
                      <a:pt x="152475" y="525628"/>
                      <a:pt x="103949" y="525628"/>
                    </a:cubicBezTo>
                    <a:cubicBezTo>
                      <a:pt x="92324" y="525628"/>
                      <a:pt x="81027" y="523390"/>
                      <a:pt x="70371" y="518979"/>
                    </a:cubicBezTo>
                    <a:cubicBezTo>
                      <a:pt x="66268" y="517279"/>
                      <a:pt x="61566" y="519229"/>
                      <a:pt x="59866" y="523333"/>
                    </a:cubicBezTo>
                    <a:cubicBezTo>
                      <a:pt x="58168" y="527435"/>
                      <a:pt x="60116" y="532139"/>
                      <a:pt x="64220" y="533837"/>
                    </a:cubicBezTo>
                    <a:cubicBezTo>
                      <a:pt x="76837" y="539060"/>
                      <a:pt x="90204" y="541709"/>
                      <a:pt x="103950" y="541709"/>
                    </a:cubicBezTo>
                    <a:cubicBezTo>
                      <a:pt x="139895" y="541709"/>
                      <a:pt x="171636" y="523370"/>
                      <a:pt x="190310" y="495557"/>
                    </a:cubicBezTo>
                    <a:cubicBezTo>
                      <a:pt x="217064" y="506268"/>
                      <a:pt x="245329" y="511694"/>
                      <a:pt x="274431" y="511694"/>
                    </a:cubicBezTo>
                    <a:cubicBezTo>
                      <a:pt x="304068" y="511694"/>
                      <a:pt x="332804" y="506080"/>
                      <a:pt x="359958" y="494997"/>
                    </a:cubicBezTo>
                    <a:lnTo>
                      <a:pt x="360633" y="496166"/>
                    </a:lnTo>
                    <a:cubicBezTo>
                      <a:pt x="364299" y="502517"/>
                      <a:pt x="371132" y="506557"/>
                      <a:pt x="378465" y="506711"/>
                    </a:cubicBezTo>
                    <a:lnTo>
                      <a:pt x="390021" y="506954"/>
                    </a:lnTo>
                    <a:cubicBezTo>
                      <a:pt x="390863" y="506972"/>
                      <a:pt x="391695" y="507203"/>
                      <a:pt x="392425" y="507625"/>
                    </a:cubicBezTo>
                    <a:lnTo>
                      <a:pt x="419057" y="523001"/>
                    </a:lnTo>
                    <a:cubicBezTo>
                      <a:pt x="419787" y="523423"/>
                      <a:pt x="420403" y="524026"/>
                      <a:pt x="420839" y="524747"/>
                    </a:cubicBezTo>
                    <a:lnTo>
                      <a:pt x="426827" y="534635"/>
                    </a:lnTo>
                    <a:cubicBezTo>
                      <a:pt x="430626" y="540908"/>
                      <a:pt x="437541" y="544804"/>
                      <a:pt x="444875" y="544804"/>
                    </a:cubicBezTo>
                    <a:lnTo>
                      <a:pt x="456153" y="544804"/>
                    </a:lnTo>
                    <a:cubicBezTo>
                      <a:pt x="463487" y="544804"/>
                      <a:pt x="470402" y="540907"/>
                      <a:pt x="474201" y="534635"/>
                    </a:cubicBezTo>
                    <a:lnTo>
                      <a:pt x="480190" y="524747"/>
                    </a:lnTo>
                    <a:cubicBezTo>
                      <a:pt x="480627" y="524025"/>
                      <a:pt x="481242" y="523423"/>
                      <a:pt x="481973" y="523000"/>
                    </a:cubicBezTo>
                    <a:lnTo>
                      <a:pt x="508600" y="507626"/>
                    </a:lnTo>
                    <a:cubicBezTo>
                      <a:pt x="509332" y="507203"/>
                      <a:pt x="510164" y="506972"/>
                      <a:pt x="511008" y="506954"/>
                    </a:cubicBezTo>
                    <a:lnTo>
                      <a:pt x="522564" y="506711"/>
                    </a:lnTo>
                    <a:cubicBezTo>
                      <a:pt x="529895" y="506557"/>
                      <a:pt x="536728" y="502517"/>
                      <a:pt x="540395" y="496166"/>
                    </a:cubicBezTo>
                    <a:lnTo>
                      <a:pt x="546034" y="486398"/>
                    </a:lnTo>
                    <a:cubicBezTo>
                      <a:pt x="549700" y="480044"/>
                      <a:pt x="549784" y="472106"/>
                      <a:pt x="546250" y="465680"/>
                    </a:cubicBezTo>
                    <a:close/>
                    <a:moveTo>
                      <a:pt x="486451" y="20237"/>
                    </a:moveTo>
                    <a:lnTo>
                      <a:pt x="491143" y="41339"/>
                    </a:lnTo>
                    <a:cubicBezTo>
                      <a:pt x="491871" y="44612"/>
                      <a:pt x="494553" y="47089"/>
                      <a:pt x="497873" y="47556"/>
                    </a:cubicBezTo>
                    <a:lnTo>
                      <a:pt x="519279" y="50564"/>
                    </a:lnTo>
                    <a:lnTo>
                      <a:pt x="481745" y="91194"/>
                    </a:lnTo>
                    <a:lnTo>
                      <a:pt x="454817" y="87412"/>
                    </a:lnTo>
                    <a:lnTo>
                      <a:pt x="448917" y="60869"/>
                    </a:lnTo>
                    <a:close/>
                    <a:moveTo>
                      <a:pt x="422336" y="134977"/>
                    </a:moveTo>
                    <a:cubicBezTo>
                      <a:pt x="424965" y="137570"/>
                      <a:pt x="427533" y="140238"/>
                      <a:pt x="430036" y="142981"/>
                    </a:cubicBezTo>
                    <a:cubicBezTo>
                      <a:pt x="465532" y="181856"/>
                      <a:pt x="485081" y="232279"/>
                      <a:pt x="485081" y="284962"/>
                    </a:cubicBezTo>
                    <a:cubicBezTo>
                      <a:pt x="485081" y="305346"/>
                      <a:pt x="482197" y="325373"/>
                      <a:pt x="476497" y="344679"/>
                    </a:cubicBezTo>
                    <a:lnTo>
                      <a:pt x="474201" y="340887"/>
                    </a:lnTo>
                    <a:cubicBezTo>
                      <a:pt x="470401" y="334615"/>
                      <a:pt x="463485" y="330719"/>
                      <a:pt x="456153" y="330719"/>
                    </a:cubicBezTo>
                    <a:lnTo>
                      <a:pt x="454773" y="330719"/>
                    </a:lnTo>
                    <a:cubicBezTo>
                      <a:pt x="458546" y="315814"/>
                      <a:pt x="460454" y="300470"/>
                      <a:pt x="460454" y="284962"/>
                    </a:cubicBezTo>
                    <a:cubicBezTo>
                      <a:pt x="460454" y="233570"/>
                      <a:pt x="439505" y="186978"/>
                      <a:pt x="405698" y="153278"/>
                    </a:cubicBezTo>
                    <a:close/>
                    <a:moveTo>
                      <a:pt x="111698" y="334097"/>
                    </a:moveTo>
                    <a:cubicBezTo>
                      <a:pt x="106912" y="318224"/>
                      <a:pt x="104487" y="301722"/>
                      <a:pt x="104487" y="284962"/>
                    </a:cubicBezTo>
                    <a:cubicBezTo>
                      <a:pt x="104487" y="191255"/>
                      <a:pt x="180723" y="115019"/>
                      <a:pt x="274429" y="115019"/>
                    </a:cubicBezTo>
                    <a:cubicBezTo>
                      <a:pt x="315679" y="115019"/>
                      <a:pt x="353544" y="129792"/>
                      <a:pt x="383010" y="154326"/>
                    </a:cubicBezTo>
                    <a:lnTo>
                      <a:pt x="338141" y="203678"/>
                    </a:lnTo>
                    <a:cubicBezTo>
                      <a:pt x="320576" y="189881"/>
                      <a:pt x="298446" y="181644"/>
                      <a:pt x="274428" y="181644"/>
                    </a:cubicBezTo>
                    <a:cubicBezTo>
                      <a:pt x="217457" y="181644"/>
                      <a:pt x="171108" y="227992"/>
                      <a:pt x="171108" y="284963"/>
                    </a:cubicBezTo>
                    <a:cubicBezTo>
                      <a:pt x="171108" y="341935"/>
                      <a:pt x="217457" y="388284"/>
                      <a:pt x="274428" y="388284"/>
                    </a:cubicBezTo>
                    <a:cubicBezTo>
                      <a:pt x="299148" y="388284"/>
                      <a:pt x="323072" y="379412"/>
                      <a:pt x="341791" y="363302"/>
                    </a:cubicBezTo>
                    <a:cubicBezTo>
                      <a:pt x="345158" y="360407"/>
                      <a:pt x="345537" y="355329"/>
                      <a:pt x="342641" y="351965"/>
                    </a:cubicBezTo>
                    <a:cubicBezTo>
                      <a:pt x="339743" y="348597"/>
                      <a:pt x="334667" y="348218"/>
                      <a:pt x="331303" y="351115"/>
                    </a:cubicBezTo>
                    <a:cubicBezTo>
                      <a:pt x="315499" y="364715"/>
                      <a:pt x="295301" y="372204"/>
                      <a:pt x="274428" y="372204"/>
                    </a:cubicBezTo>
                    <a:cubicBezTo>
                      <a:pt x="226323" y="372204"/>
                      <a:pt x="187188" y="333068"/>
                      <a:pt x="187188" y="284963"/>
                    </a:cubicBezTo>
                    <a:cubicBezTo>
                      <a:pt x="187188" y="236859"/>
                      <a:pt x="226323" y="197723"/>
                      <a:pt x="274428" y="197723"/>
                    </a:cubicBezTo>
                    <a:cubicBezTo>
                      <a:pt x="294285" y="197723"/>
                      <a:pt x="312615" y="204392"/>
                      <a:pt x="327294" y="215609"/>
                    </a:cubicBezTo>
                    <a:lnTo>
                      <a:pt x="303918" y="241319"/>
                    </a:lnTo>
                    <a:cubicBezTo>
                      <a:pt x="295498" y="235611"/>
                      <a:pt x="285345" y="232273"/>
                      <a:pt x="274428" y="232273"/>
                    </a:cubicBezTo>
                    <a:cubicBezTo>
                      <a:pt x="245375" y="232273"/>
                      <a:pt x="221739" y="255909"/>
                      <a:pt x="221739" y="284962"/>
                    </a:cubicBezTo>
                    <a:cubicBezTo>
                      <a:pt x="221739" y="314015"/>
                      <a:pt x="245376" y="337652"/>
                      <a:pt x="274428" y="337652"/>
                    </a:cubicBezTo>
                    <a:cubicBezTo>
                      <a:pt x="303482" y="337652"/>
                      <a:pt x="327117" y="314015"/>
                      <a:pt x="327117" y="284962"/>
                    </a:cubicBezTo>
                    <a:cubicBezTo>
                      <a:pt x="327117" y="272615"/>
                      <a:pt x="322848" y="261247"/>
                      <a:pt x="315708" y="252255"/>
                    </a:cubicBezTo>
                    <a:lnTo>
                      <a:pt x="339125" y="226498"/>
                    </a:lnTo>
                    <a:cubicBezTo>
                      <a:pt x="353128" y="241980"/>
                      <a:pt x="361668" y="262492"/>
                      <a:pt x="361668" y="284962"/>
                    </a:cubicBezTo>
                    <a:cubicBezTo>
                      <a:pt x="361668" y="300243"/>
                      <a:pt x="357662" y="315275"/>
                      <a:pt x="350083" y="328434"/>
                    </a:cubicBezTo>
                    <a:cubicBezTo>
                      <a:pt x="347867" y="332281"/>
                      <a:pt x="349189" y="337197"/>
                      <a:pt x="353037" y="339413"/>
                    </a:cubicBezTo>
                    <a:cubicBezTo>
                      <a:pt x="356886" y="341630"/>
                      <a:pt x="361801" y="340308"/>
                      <a:pt x="364016" y="336459"/>
                    </a:cubicBezTo>
                    <a:cubicBezTo>
                      <a:pt x="373000" y="320863"/>
                      <a:pt x="377748" y="303056"/>
                      <a:pt x="377748" y="284962"/>
                    </a:cubicBezTo>
                    <a:cubicBezTo>
                      <a:pt x="377748" y="257783"/>
                      <a:pt x="367199" y="233022"/>
                      <a:pt x="349981" y="214557"/>
                    </a:cubicBezTo>
                    <a:lnTo>
                      <a:pt x="394870" y="165183"/>
                    </a:lnTo>
                    <a:cubicBezTo>
                      <a:pt x="425448" y="195929"/>
                      <a:pt x="444371" y="238277"/>
                      <a:pt x="444371" y="284962"/>
                    </a:cubicBezTo>
                    <a:cubicBezTo>
                      <a:pt x="444371" y="300942"/>
                      <a:pt x="442155" y="316731"/>
                      <a:pt x="437781" y="331961"/>
                    </a:cubicBezTo>
                    <a:cubicBezTo>
                      <a:pt x="433277" y="333579"/>
                      <a:pt x="429358" y="336705"/>
                      <a:pt x="426823" y="340888"/>
                    </a:cubicBezTo>
                    <a:lnTo>
                      <a:pt x="420836" y="350774"/>
                    </a:lnTo>
                    <a:cubicBezTo>
                      <a:pt x="420399" y="351496"/>
                      <a:pt x="419783" y="352100"/>
                      <a:pt x="419051" y="352522"/>
                    </a:cubicBezTo>
                    <a:lnTo>
                      <a:pt x="392421" y="367897"/>
                    </a:lnTo>
                    <a:cubicBezTo>
                      <a:pt x="391691" y="368319"/>
                      <a:pt x="390860" y="368551"/>
                      <a:pt x="390018" y="368569"/>
                    </a:cubicBezTo>
                    <a:lnTo>
                      <a:pt x="378463" y="368811"/>
                    </a:lnTo>
                    <a:cubicBezTo>
                      <a:pt x="371130" y="368965"/>
                      <a:pt x="364297" y="373005"/>
                      <a:pt x="360630" y="379357"/>
                    </a:cubicBezTo>
                    <a:lnTo>
                      <a:pt x="354990" y="389125"/>
                    </a:lnTo>
                    <a:cubicBezTo>
                      <a:pt x="351324" y="395475"/>
                      <a:pt x="351241" y="403412"/>
                      <a:pt x="354774" y="409839"/>
                    </a:cubicBezTo>
                    <a:lnTo>
                      <a:pt x="360341" y="419965"/>
                    </a:lnTo>
                    <a:cubicBezTo>
                      <a:pt x="360748" y="420704"/>
                      <a:pt x="360962" y="421543"/>
                      <a:pt x="360962" y="422385"/>
                    </a:cubicBezTo>
                    <a:lnTo>
                      <a:pt x="360962" y="431242"/>
                    </a:lnTo>
                    <a:cubicBezTo>
                      <a:pt x="334828" y="446735"/>
                      <a:pt x="305006" y="454905"/>
                      <a:pt x="274430" y="454905"/>
                    </a:cubicBezTo>
                    <a:cubicBezTo>
                      <a:pt x="251277" y="454905"/>
                      <a:pt x="228901" y="450347"/>
                      <a:pt x="207835" y="441350"/>
                    </a:cubicBezTo>
                    <a:cubicBezTo>
                      <a:pt x="207875" y="440158"/>
                      <a:pt x="207896" y="438961"/>
                      <a:pt x="207896" y="437760"/>
                    </a:cubicBezTo>
                    <a:cubicBezTo>
                      <a:pt x="207897" y="383048"/>
                      <a:pt x="165411" y="338074"/>
                      <a:pt x="111698" y="334097"/>
                    </a:cubicBezTo>
                    <a:close/>
                    <a:moveTo>
                      <a:pt x="311040" y="284961"/>
                    </a:moveTo>
                    <a:cubicBezTo>
                      <a:pt x="311040" y="305148"/>
                      <a:pt x="294617" y="321571"/>
                      <a:pt x="274430" y="321571"/>
                    </a:cubicBezTo>
                    <a:cubicBezTo>
                      <a:pt x="254243" y="321571"/>
                      <a:pt x="237821" y="305148"/>
                      <a:pt x="237821" y="284961"/>
                    </a:cubicBezTo>
                    <a:cubicBezTo>
                      <a:pt x="237821" y="264774"/>
                      <a:pt x="254243" y="248352"/>
                      <a:pt x="274430" y="248352"/>
                    </a:cubicBezTo>
                    <a:cubicBezTo>
                      <a:pt x="281181" y="248352"/>
                      <a:pt x="287510" y="250189"/>
                      <a:pt x="292947" y="253389"/>
                    </a:cubicBezTo>
                    <a:lnTo>
                      <a:pt x="268849" y="279894"/>
                    </a:lnTo>
                    <a:cubicBezTo>
                      <a:pt x="265863" y="283178"/>
                      <a:pt x="266104" y="288264"/>
                      <a:pt x="269391" y="291252"/>
                    </a:cubicBezTo>
                    <a:cubicBezTo>
                      <a:pt x="270931" y="292652"/>
                      <a:pt x="272866" y="293342"/>
                      <a:pt x="274797" y="293342"/>
                    </a:cubicBezTo>
                    <a:cubicBezTo>
                      <a:pt x="276982" y="293342"/>
                      <a:pt x="279161" y="292455"/>
                      <a:pt x="280748" y="290710"/>
                    </a:cubicBezTo>
                    <a:lnTo>
                      <a:pt x="304690" y="264377"/>
                    </a:lnTo>
                    <a:cubicBezTo>
                      <a:pt x="308695" y="270246"/>
                      <a:pt x="311040" y="277335"/>
                      <a:pt x="311040" y="284961"/>
                    </a:cubicBezTo>
                    <a:close/>
                    <a:moveTo>
                      <a:pt x="198279" y="481413"/>
                    </a:moveTo>
                    <a:cubicBezTo>
                      <a:pt x="201714" y="474021"/>
                      <a:pt x="204305" y="466160"/>
                      <a:pt x="205926" y="457954"/>
                    </a:cubicBezTo>
                    <a:cubicBezTo>
                      <a:pt x="227702" y="466605"/>
                      <a:pt x="250695" y="470984"/>
                      <a:pt x="274429" y="470984"/>
                    </a:cubicBezTo>
                    <a:cubicBezTo>
                      <a:pt x="304742" y="470984"/>
                      <a:pt x="334380" y="463646"/>
                      <a:pt x="360964" y="449656"/>
                    </a:cubicBezTo>
                    <a:lnTo>
                      <a:pt x="360964" y="453132"/>
                    </a:lnTo>
                    <a:cubicBezTo>
                      <a:pt x="360964" y="453976"/>
                      <a:pt x="360750" y="454811"/>
                      <a:pt x="360344" y="455550"/>
                    </a:cubicBezTo>
                    <a:lnTo>
                      <a:pt x="354776" y="465679"/>
                    </a:lnTo>
                    <a:cubicBezTo>
                      <a:pt x="352262" y="470253"/>
                      <a:pt x="351579" y="475590"/>
                      <a:pt x="352715" y="480577"/>
                    </a:cubicBezTo>
                    <a:cubicBezTo>
                      <a:pt x="327840" y="490557"/>
                      <a:pt x="301544" y="495611"/>
                      <a:pt x="274430" y="495611"/>
                    </a:cubicBezTo>
                    <a:cubicBezTo>
                      <a:pt x="248112" y="495612"/>
                      <a:pt x="222536" y="490838"/>
                      <a:pt x="198279" y="481413"/>
                    </a:cubicBezTo>
                    <a:close/>
                    <a:moveTo>
                      <a:pt x="532108" y="478356"/>
                    </a:moveTo>
                    <a:lnTo>
                      <a:pt x="526468" y="488124"/>
                    </a:lnTo>
                    <a:cubicBezTo>
                      <a:pt x="525597" y="489634"/>
                      <a:pt x="523969" y="490597"/>
                      <a:pt x="522225" y="490634"/>
                    </a:cubicBezTo>
                    <a:lnTo>
                      <a:pt x="510670" y="490876"/>
                    </a:lnTo>
                    <a:cubicBezTo>
                      <a:pt x="507128" y="490950"/>
                      <a:pt x="503634" y="491925"/>
                      <a:pt x="500561" y="493697"/>
                    </a:cubicBezTo>
                    <a:lnTo>
                      <a:pt x="473934" y="509072"/>
                    </a:lnTo>
                    <a:cubicBezTo>
                      <a:pt x="470864" y="510843"/>
                      <a:pt x="468271" y="513382"/>
                      <a:pt x="466435" y="516415"/>
                    </a:cubicBezTo>
                    <a:lnTo>
                      <a:pt x="460446" y="526302"/>
                    </a:lnTo>
                    <a:cubicBezTo>
                      <a:pt x="459542" y="527795"/>
                      <a:pt x="457897" y="528723"/>
                      <a:pt x="456152" y="528723"/>
                    </a:cubicBezTo>
                    <a:lnTo>
                      <a:pt x="444874" y="528723"/>
                    </a:lnTo>
                    <a:cubicBezTo>
                      <a:pt x="443128" y="528723"/>
                      <a:pt x="441484" y="527795"/>
                      <a:pt x="440579" y="526303"/>
                    </a:cubicBezTo>
                    <a:lnTo>
                      <a:pt x="434591" y="516414"/>
                    </a:lnTo>
                    <a:cubicBezTo>
                      <a:pt x="432754" y="513381"/>
                      <a:pt x="430159" y="510843"/>
                      <a:pt x="427094" y="509073"/>
                    </a:cubicBezTo>
                    <a:lnTo>
                      <a:pt x="400462" y="493696"/>
                    </a:lnTo>
                    <a:cubicBezTo>
                      <a:pt x="397393" y="491925"/>
                      <a:pt x="393898" y="490950"/>
                      <a:pt x="390356" y="490876"/>
                    </a:cubicBezTo>
                    <a:lnTo>
                      <a:pt x="378801" y="490634"/>
                    </a:lnTo>
                    <a:cubicBezTo>
                      <a:pt x="377056" y="490597"/>
                      <a:pt x="375429" y="489634"/>
                      <a:pt x="374557" y="488124"/>
                    </a:cubicBezTo>
                    <a:cubicBezTo>
                      <a:pt x="374046" y="487238"/>
                      <a:pt x="369429" y="479242"/>
                      <a:pt x="368918" y="478356"/>
                    </a:cubicBezTo>
                    <a:cubicBezTo>
                      <a:pt x="368046" y="476846"/>
                      <a:pt x="368026" y="474957"/>
                      <a:pt x="368866" y="473427"/>
                    </a:cubicBezTo>
                    <a:lnTo>
                      <a:pt x="374434" y="463299"/>
                    </a:lnTo>
                    <a:cubicBezTo>
                      <a:pt x="376142" y="460193"/>
                      <a:pt x="377044" y="456677"/>
                      <a:pt x="377044" y="453134"/>
                    </a:cubicBezTo>
                    <a:cubicBezTo>
                      <a:pt x="377044" y="435127"/>
                      <a:pt x="377044" y="438731"/>
                      <a:pt x="377044" y="422384"/>
                    </a:cubicBezTo>
                    <a:cubicBezTo>
                      <a:pt x="377044" y="418841"/>
                      <a:pt x="376142" y="415327"/>
                      <a:pt x="374434" y="412219"/>
                    </a:cubicBezTo>
                    <a:lnTo>
                      <a:pt x="368866" y="402091"/>
                    </a:lnTo>
                    <a:cubicBezTo>
                      <a:pt x="368026" y="400563"/>
                      <a:pt x="368045" y="398674"/>
                      <a:pt x="368918" y="397162"/>
                    </a:cubicBezTo>
                    <a:lnTo>
                      <a:pt x="374557" y="387395"/>
                    </a:lnTo>
                    <a:cubicBezTo>
                      <a:pt x="375430" y="385885"/>
                      <a:pt x="377055" y="384922"/>
                      <a:pt x="378800" y="384886"/>
                    </a:cubicBezTo>
                    <a:lnTo>
                      <a:pt x="390356" y="384644"/>
                    </a:lnTo>
                    <a:cubicBezTo>
                      <a:pt x="393900" y="384570"/>
                      <a:pt x="397395" y="383594"/>
                      <a:pt x="400464" y="381821"/>
                    </a:cubicBezTo>
                    <a:lnTo>
                      <a:pt x="427095" y="366446"/>
                    </a:lnTo>
                    <a:cubicBezTo>
                      <a:pt x="430164" y="364674"/>
                      <a:pt x="432756" y="362135"/>
                      <a:pt x="434592" y="359102"/>
                    </a:cubicBezTo>
                    <a:lnTo>
                      <a:pt x="440579" y="349217"/>
                    </a:lnTo>
                    <a:cubicBezTo>
                      <a:pt x="441361" y="347927"/>
                      <a:pt x="442696" y="347060"/>
                      <a:pt x="444171" y="346848"/>
                    </a:cubicBezTo>
                    <a:cubicBezTo>
                      <a:pt x="459696" y="346734"/>
                      <a:pt x="447382" y="346834"/>
                      <a:pt x="456152" y="346798"/>
                    </a:cubicBezTo>
                    <a:cubicBezTo>
                      <a:pt x="457897" y="346798"/>
                      <a:pt x="459543" y="347725"/>
                      <a:pt x="460446" y="349217"/>
                    </a:cubicBezTo>
                    <a:lnTo>
                      <a:pt x="466432" y="359101"/>
                    </a:lnTo>
                    <a:cubicBezTo>
                      <a:pt x="468268" y="362133"/>
                      <a:pt x="470861" y="364673"/>
                      <a:pt x="473932" y="366448"/>
                    </a:cubicBezTo>
                    <a:cubicBezTo>
                      <a:pt x="478746" y="369227"/>
                      <a:pt x="493248" y="377601"/>
                      <a:pt x="500560" y="381822"/>
                    </a:cubicBezTo>
                    <a:cubicBezTo>
                      <a:pt x="503631" y="383594"/>
                      <a:pt x="507126" y="384570"/>
                      <a:pt x="510670" y="384645"/>
                    </a:cubicBezTo>
                    <a:lnTo>
                      <a:pt x="522226" y="384887"/>
                    </a:lnTo>
                    <a:cubicBezTo>
                      <a:pt x="523971" y="384923"/>
                      <a:pt x="525596" y="385886"/>
                      <a:pt x="526468" y="387396"/>
                    </a:cubicBezTo>
                    <a:lnTo>
                      <a:pt x="532108" y="397162"/>
                    </a:lnTo>
                    <a:cubicBezTo>
                      <a:pt x="532980" y="398675"/>
                      <a:pt x="533000" y="400563"/>
                      <a:pt x="532159" y="402092"/>
                    </a:cubicBezTo>
                    <a:lnTo>
                      <a:pt x="526592" y="412221"/>
                    </a:lnTo>
                    <a:cubicBezTo>
                      <a:pt x="526592" y="412222"/>
                      <a:pt x="526590" y="412222"/>
                      <a:pt x="526590" y="412223"/>
                    </a:cubicBezTo>
                    <a:cubicBezTo>
                      <a:pt x="524884" y="415328"/>
                      <a:pt x="523981" y="418843"/>
                      <a:pt x="523981" y="422385"/>
                    </a:cubicBezTo>
                    <a:lnTo>
                      <a:pt x="523981" y="453135"/>
                    </a:lnTo>
                    <a:cubicBezTo>
                      <a:pt x="523981" y="456679"/>
                      <a:pt x="524884" y="460194"/>
                      <a:pt x="526592" y="463300"/>
                    </a:cubicBezTo>
                    <a:lnTo>
                      <a:pt x="532161" y="473429"/>
                    </a:lnTo>
                    <a:cubicBezTo>
                      <a:pt x="533000" y="474957"/>
                      <a:pt x="532981" y="476845"/>
                      <a:pt x="532108" y="478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197;p63">
                <a:extLst>
                  <a:ext uri="{FF2B5EF4-FFF2-40B4-BE49-F238E27FC236}">
                    <a16:creationId xmlns:a16="http://schemas.microsoft.com/office/drawing/2014/main" id="{03B1BDE6-8BC9-CF80-131D-00AE3D687192}"/>
                  </a:ext>
                </a:extLst>
              </p:cNvPr>
              <p:cNvSpPr/>
              <p:nvPr/>
            </p:nvSpPr>
            <p:spPr>
              <a:xfrm>
                <a:off x="1597251" y="3788768"/>
                <a:ext cx="45067" cy="61159"/>
              </a:xfrm>
              <a:custGeom>
                <a:avLst/>
                <a:gdLst/>
                <a:ahLst/>
                <a:cxnLst/>
                <a:rect l="l" t="t" r="r" b="b"/>
                <a:pathLst>
                  <a:path w="61735" h="83780" extrusionOk="0">
                    <a:moveTo>
                      <a:pt x="0" y="43076"/>
                    </a:moveTo>
                    <a:cubicBezTo>
                      <a:pt x="0" y="47517"/>
                      <a:pt x="3599" y="51116"/>
                      <a:pt x="8040" y="51116"/>
                    </a:cubicBezTo>
                    <a:lnTo>
                      <a:pt x="15103" y="51116"/>
                    </a:lnTo>
                    <a:cubicBezTo>
                      <a:pt x="15471" y="55761"/>
                      <a:pt x="14756" y="57825"/>
                      <a:pt x="10465" y="63591"/>
                    </a:cubicBezTo>
                    <a:lnTo>
                      <a:pt x="5079" y="70362"/>
                    </a:lnTo>
                    <a:cubicBezTo>
                      <a:pt x="3167" y="72767"/>
                      <a:pt x="2791" y="76054"/>
                      <a:pt x="4115" y="78827"/>
                    </a:cubicBezTo>
                    <a:cubicBezTo>
                      <a:pt x="5439" y="81600"/>
                      <a:pt x="8228" y="83379"/>
                      <a:pt x="11301" y="83406"/>
                    </a:cubicBezTo>
                    <a:lnTo>
                      <a:pt x="53624" y="83781"/>
                    </a:lnTo>
                    <a:lnTo>
                      <a:pt x="53696" y="83781"/>
                    </a:lnTo>
                    <a:cubicBezTo>
                      <a:pt x="58103" y="83781"/>
                      <a:pt x="61695" y="80228"/>
                      <a:pt x="61735" y="75812"/>
                    </a:cubicBezTo>
                    <a:cubicBezTo>
                      <a:pt x="61774" y="71371"/>
                      <a:pt x="58206" y="67741"/>
                      <a:pt x="53766" y="67701"/>
                    </a:cubicBezTo>
                    <a:lnTo>
                      <a:pt x="27209" y="67466"/>
                    </a:lnTo>
                    <a:cubicBezTo>
                      <a:pt x="30380" y="62033"/>
                      <a:pt x="31474" y="57382"/>
                      <a:pt x="31193" y="51115"/>
                    </a:cubicBezTo>
                    <a:lnTo>
                      <a:pt x="37765" y="51115"/>
                    </a:lnTo>
                    <a:cubicBezTo>
                      <a:pt x="42206" y="51115"/>
                      <a:pt x="45805" y="47516"/>
                      <a:pt x="45805" y="43075"/>
                    </a:cubicBezTo>
                    <a:cubicBezTo>
                      <a:pt x="45805" y="38634"/>
                      <a:pt x="42206" y="35035"/>
                      <a:pt x="37765" y="35035"/>
                    </a:cubicBezTo>
                    <a:lnTo>
                      <a:pt x="27163" y="35035"/>
                    </a:lnTo>
                    <a:cubicBezTo>
                      <a:pt x="25305" y="31984"/>
                      <a:pt x="22807" y="26989"/>
                      <a:pt x="22824" y="23028"/>
                    </a:cubicBezTo>
                    <a:cubicBezTo>
                      <a:pt x="22824" y="23017"/>
                      <a:pt x="22824" y="23005"/>
                      <a:pt x="22824" y="22995"/>
                    </a:cubicBezTo>
                    <a:cubicBezTo>
                      <a:pt x="22824" y="22984"/>
                      <a:pt x="22824" y="22974"/>
                      <a:pt x="22824" y="22963"/>
                    </a:cubicBezTo>
                    <a:cubicBezTo>
                      <a:pt x="22817" y="21354"/>
                      <a:pt x="23170" y="19304"/>
                      <a:pt x="25973" y="17720"/>
                    </a:cubicBezTo>
                    <a:cubicBezTo>
                      <a:pt x="30149" y="15364"/>
                      <a:pt x="36403" y="15756"/>
                      <a:pt x="39405" y="17581"/>
                    </a:cubicBezTo>
                    <a:cubicBezTo>
                      <a:pt x="42124" y="19233"/>
                      <a:pt x="44225" y="21514"/>
                      <a:pt x="44758" y="23392"/>
                    </a:cubicBezTo>
                    <a:cubicBezTo>
                      <a:pt x="45970" y="27664"/>
                      <a:pt x="50413" y="30145"/>
                      <a:pt x="54688" y="28931"/>
                    </a:cubicBezTo>
                    <a:cubicBezTo>
                      <a:pt x="58959" y="27719"/>
                      <a:pt x="61439" y="23274"/>
                      <a:pt x="60227" y="19001"/>
                    </a:cubicBezTo>
                    <a:cubicBezTo>
                      <a:pt x="58574" y="13177"/>
                      <a:pt x="54029" y="7651"/>
                      <a:pt x="47758" y="3840"/>
                    </a:cubicBezTo>
                    <a:cubicBezTo>
                      <a:pt x="39413" y="-1234"/>
                      <a:pt x="26926" y="-1285"/>
                      <a:pt x="18067" y="3718"/>
                    </a:cubicBezTo>
                    <a:cubicBezTo>
                      <a:pt x="10867" y="7783"/>
                      <a:pt x="6745" y="14784"/>
                      <a:pt x="6745" y="22936"/>
                    </a:cubicBezTo>
                    <a:lnTo>
                      <a:pt x="6745" y="22957"/>
                    </a:lnTo>
                    <a:lnTo>
                      <a:pt x="6745" y="22988"/>
                    </a:lnTo>
                    <a:lnTo>
                      <a:pt x="6745" y="23020"/>
                    </a:lnTo>
                    <a:lnTo>
                      <a:pt x="6745" y="23044"/>
                    </a:lnTo>
                    <a:cubicBezTo>
                      <a:pt x="6742" y="27248"/>
                      <a:pt x="7821" y="31398"/>
                      <a:pt x="9236" y="35033"/>
                    </a:cubicBezTo>
                    <a:lnTo>
                      <a:pt x="8040" y="35033"/>
                    </a:lnTo>
                    <a:cubicBezTo>
                      <a:pt x="3599" y="35036"/>
                      <a:pt x="0" y="38635"/>
                      <a:pt x="0" y="430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" name="Google Shape;1198;p63">
              <a:extLst>
                <a:ext uri="{FF2B5EF4-FFF2-40B4-BE49-F238E27FC236}">
                  <a16:creationId xmlns:a16="http://schemas.microsoft.com/office/drawing/2014/main" id="{CC0E380E-B5C5-C719-63FA-5FC58249EA46}"/>
                </a:ext>
              </a:extLst>
            </p:cNvPr>
            <p:cNvGrpSpPr/>
            <p:nvPr/>
          </p:nvGrpSpPr>
          <p:grpSpPr>
            <a:xfrm>
              <a:off x="3646729" y="3648098"/>
              <a:ext cx="209250" cy="374785"/>
              <a:chOff x="2474824" y="4248931"/>
              <a:chExt cx="223701" cy="400668"/>
            </a:xfrm>
          </p:grpSpPr>
          <p:sp>
            <p:nvSpPr>
              <p:cNvPr id="103" name="Google Shape;1199;p63">
                <a:extLst>
                  <a:ext uri="{FF2B5EF4-FFF2-40B4-BE49-F238E27FC236}">
                    <a16:creationId xmlns:a16="http://schemas.microsoft.com/office/drawing/2014/main" id="{5533B801-3CF6-30D8-3289-8C0000569CD2}"/>
                  </a:ext>
                </a:extLst>
              </p:cNvPr>
              <p:cNvSpPr/>
              <p:nvPr/>
            </p:nvSpPr>
            <p:spPr>
              <a:xfrm>
                <a:off x="2474824" y="4248931"/>
                <a:ext cx="223701" cy="400668"/>
              </a:xfrm>
              <a:custGeom>
                <a:avLst/>
                <a:gdLst/>
                <a:ahLst/>
                <a:cxnLst/>
                <a:rect l="l" t="t" r="r" b="b"/>
                <a:pathLst>
                  <a:path w="306440" h="548860" extrusionOk="0">
                    <a:moveTo>
                      <a:pt x="299473" y="449743"/>
                    </a:moveTo>
                    <a:cubicBezTo>
                      <a:pt x="299241" y="449322"/>
                      <a:pt x="299120" y="448848"/>
                      <a:pt x="299120" y="448371"/>
                    </a:cubicBezTo>
                    <a:lnTo>
                      <a:pt x="299120" y="422737"/>
                    </a:lnTo>
                    <a:cubicBezTo>
                      <a:pt x="299120" y="422260"/>
                      <a:pt x="299241" y="421785"/>
                      <a:pt x="299473" y="421366"/>
                    </a:cubicBezTo>
                    <a:lnTo>
                      <a:pt x="304116" y="412921"/>
                    </a:lnTo>
                    <a:cubicBezTo>
                      <a:pt x="307283" y="407154"/>
                      <a:pt x="307209" y="400034"/>
                      <a:pt x="303919" y="394340"/>
                    </a:cubicBezTo>
                    <a:lnTo>
                      <a:pt x="299218" y="386197"/>
                    </a:lnTo>
                    <a:cubicBezTo>
                      <a:pt x="295929" y="380500"/>
                      <a:pt x="289799" y="376875"/>
                      <a:pt x="283222" y="376738"/>
                    </a:cubicBezTo>
                    <a:lnTo>
                      <a:pt x="273591" y="376536"/>
                    </a:lnTo>
                    <a:cubicBezTo>
                      <a:pt x="273111" y="376525"/>
                      <a:pt x="272640" y="376394"/>
                      <a:pt x="272226" y="376156"/>
                    </a:cubicBezTo>
                    <a:lnTo>
                      <a:pt x="250027" y="363339"/>
                    </a:lnTo>
                    <a:cubicBezTo>
                      <a:pt x="249611" y="363099"/>
                      <a:pt x="249262" y="362757"/>
                      <a:pt x="249014" y="362348"/>
                    </a:cubicBezTo>
                    <a:lnTo>
                      <a:pt x="244022" y="354104"/>
                    </a:lnTo>
                    <a:cubicBezTo>
                      <a:pt x="241114" y="349303"/>
                      <a:pt x="236171" y="346055"/>
                      <a:pt x="230696" y="345205"/>
                    </a:cubicBezTo>
                    <a:cubicBezTo>
                      <a:pt x="226251" y="300902"/>
                      <a:pt x="191244" y="266011"/>
                      <a:pt x="147494" y="261162"/>
                    </a:cubicBezTo>
                    <a:lnTo>
                      <a:pt x="147494" y="229204"/>
                    </a:lnTo>
                    <a:cubicBezTo>
                      <a:pt x="151206" y="227329"/>
                      <a:pt x="154772" y="225115"/>
                      <a:pt x="158162" y="222572"/>
                    </a:cubicBezTo>
                    <a:cubicBezTo>
                      <a:pt x="161713" y="219908"/>
                      <a:pt x="162433" y="214868"/>
                      <a:pt x="159768" y="211316"/>
                    </a:cubicBezTo>
                    <a:cubicBezTo>
                      <a:pt x="157103" y="207765"/>
                      <a:pt x="152062" y="207044"/>
                      <a:pt x="148512" y="209711"/>
                    </a:cubicBezTo>
                    <a:cubicBezTo>
                      <a:pt x="138954" y="216881"/>
                      <a:pt x="127568" y="220673"/>
                      <a:pt x="115585" y="220673"/>
                    </a:cubicBezTo>
                    <a:cubicBezTo>
                      <a:pt x="85301" y="220673"/>
                      <a:pt x="60663" y="196035"/>
                      <a:pt x="60663" y="165750"/>
                    </a:cubicBezTo>
                    <a:lnTo>
                      <a:pt x="60663" y="97593"/>
                    </a:lnTo>
                    <a:cubicBezTo>
                      <a:pt x="83558" y="108056"/>
                      <a:pt x="114520" y="105406"/>
                      <a:pt x="131048" y="96216"/>
                    </a:cubicBezTo>
                    <a:cubicBezTo>
                      <a:pt x="138684" y="99930"/>
                      <a:pt x="147016" y="101840"/>
                      <a:pt x="155019" y="101686"/>
                    </a:cubicBezTo>
                    <a:cubicBezTo>
                      <a:pt x="160551" y="101571"/>
                      <a:pt x="165755" y="100476"/>
                      <a:pt x="170509" y="98453"/>
                    </a:cubicBezTo>
                    <a:lnTo>
                      <a:pt x="170508" y="165750"/>
                    </a:lnTo>
                    <a:cubicBezTo>
                      <a:pt x="170508" y="173370"/>
                      <a:pt x="168967" y="180758"/>
                      <a:pt x="165930" y="187709"/>
                    </a:cubicBezTo>
                    <a:cubicBezTo>
                      <a:pt x="164152" y="191778"/>
                      <a:pt x="166009" y="196518"/>
                      <a:pt x="170078" y="198296"/>
                    </a:cubicBezTo>
                    <a:cubicBezTo>
                      <a:pt x="174146" y="200071"/>
                      <a:pt x="178887" y="198217"/>
                      <a:pt x="180665" y="194147"/>
                    </a:cubicBezTo>
                    <a:cubicBezTo>
                      <a:pt x="184141" y="186191"/>
                      <a:pt x="186101" y="177796"/>
                      <a:pt x="186507" y="169148"/>
                    </a:cubicBezTo>
                    <a:lnTo>
                      <a:pt x="188537" y="169148"/>
                    </a:lnTo>
                    <a:cubicBezTo>
                      <a:pt x="205186" y="169148"/>
                      <a:pt x="218731" y="155603"/>
                      <a:pt x="218731" y="138954"/>
                    </a:cubicBezTo>
                    <a:lnTo>
                      <a:pt x="218731" y="33174"/>
                    </a:lnTo>
                    <a:cubicBezTo>
                      <a:pt x="218733" y="14882"/>
                      <a:pt x="203850" y="0"/>
                      <a:pt x="185557" y="0"/>
                    </a:cubicBezTo>
                    <a:lnTo>
                      <a:pt x="171341" y="0"/>
                    </a:lnTo>
                    <a:cubicBezTo>
                      <a:pt x="166900" y="0"/>
                      <a:pt x="163301" y="3599"/>
                      <a:pt x="163301" y="8040"/>
                    </a:cubicBezTo>
                    <a:cubicBezTo>
                      <a:pt x="163301" y="12481"/>
                      <a:pt x="166900" y="16080"/>
                      <a:pt x="171341" y="16080"/>
                    </a:cubicBezTo>
                    <a:lnTo>
                      <a:pt x="185557" y="16080"/>
                    </a:lnTo>
                    <a:cubicBezTo>
                      <a:pt x="194983" y="16080"/>
                      <a:pt x="202652" y="23748"/>
                      <a:pt x="202652" y="33174"/>
                    </a:cubicBezTo>
                    <a:lnTo>
                      <a:pt x="202652" y="138951"/>
                    </a:lnTo>
                    <a:cubicBezTo>
                      <a:pt x="202652" y="146733"/>
                      <a:pt x="196320" y="153064"/>
                      <a:pt x="188537" y="153064"/>
                    </a:cubicBezTo>
                    <a:lnTo>
                      <a:pt x="186588" y="153064"/>
                    </a:lnTo>
                    <a:lnTo>
                      <a:pt x="186589" y="82987"/>
                    </a:lnTo>
                    <a:cubicBezTo>
                      <a:pt x="186589" y="79660"/>
                      <a:pt x="184538" y="76674"/>
                      <a:pt x="181431" y="75482"/>
                    </a:cubicBezTo>
                    <a:cubicBezTo>
                      <a:pt x="178319" y="74285"/>
                      <a:pt x="174802" y="75134"/>
                      <a:pt x="172575" y="77605"/>
                    </a:cubicBezTo>
                    <a:cubicBezTo>
                      <a:pt x="160959" y="90495"/>
                      <a:pt x="143394" y="85171"/>
                      <a:pt x="134847" y="79991"/>
                    </a:cubicBezTo>
                    <a:cubicBezTo>
                      <a:pt x="131987" y="78259"/>
                      <a:pt x="128352" y="78476"/>
                      <a:pt x="125719" y="80541"/>
                    </a:cubicBezTo>
                    <a:cubicBezTo>
                      <a:pt x="112969" y="90539"/>
                      <a:pt x="75426" y="92528"/>
                      <a:pt x="57968" y="76983"/>
                    </a:cubicBezTo>
                    <a:cubicBezTo>
                      <a:pt x="55602" y="74878"/>
                      <a:pt x="52220" y="74356"/>
                      <a:pt x="49331" y="75653"/>
                    </a:cubicBezTo>
                    <a:cubicBezTo>
                      <a:pt x="46441" y="76949"/>
                      <a:pt x="44581" y="79822"/>
                      <a:pt x="44581" y="82988"/>
                    </a:cubicBezTo>
                    <a:lnTo>
                      <a:pt x="44581" y="153065"/>
                    </a:lnTo>
                    <a:lnTo>
                      <a:pt x="42632" y="153065"/>
                    </a:lnTo>
                    <a:cubicBezTo>
                      <a:pt x="34849" y="153065"/>
                      <a:pt x="28518" y="146734"/>
                      <a:pt x="28518" y="138952"/>
                    </a:cubicBezTo>
                    <a:lnTo>
                      <a:pt x="28518" y="33174"/>
                    </a:lnTo>
                    <a:cubicBezTo>
                      <a:pt x="28518" y="23748"/>
                      <a:pt x="36186" y="16080"/>
                      <a:pt x="45612" y="16080"/>
                    </a:cubicBezTo>
                    <a:lnTo>
                      <a:pt x="51965" y="16080"/>
                    </a:lnTo>
                    <a:cubicBezTo>
                      <a:pt x="54530" y="16080"/>
                      <a:pt x="57042" y="16964"/>
                      <a:pt x="59041" y="18570"/>
                    </a:cubicBezTo>
                    <a:lnTo>
                      <a:pt x="61109" y="20234"/>
                    </a:lnTo>
                    <a:cubicBezTo>
                      <a:pt x="71738" y="28777"/>
                      <a:pt x="86738" y="28280"/>
                      <a:pt x="96781" y="19056"/>
                    </a:cubicBezTo>
                    <a:cubicBezTo>
                      <a:pt x="98868" y="17137"/>
                      <a:pt x="101582" y="16080"/>
                      <a:pt x="104420" y="16080"/>
                    </a:cubicBezTo>
                    <a:lnTo>
                      <a:pt x="139194" y="16080"/>
                    </a:lnTo>
                    <a:cubicBezTo>
                      <a:pt x="143635" y="16080"/>
                      <a:pt x="147234" y="12481"/>
                      <a:pt x="147234" y="8040"/>
                    </a:cubicBezTo>
                    <a:cubicBezTo>
                      <a:pt x="147234" y="3599"/>
                      <a:pt x="143635" y="0"/>
                      <a:pt x="139194" y="0"/>
                    </a:cubicBezTo>
                    <a:lnTo>
                      <a:pt x="104420" y="0"/>
                    </a:lnTo>
                    <a:cubicBezTo>
                      <a:pt x="97541" y="0"/>
                      <a:pt x="90963" y="2563"/>
                      <a:pt x="85901" y="7216"/>
                    </a:cubicBezTo>
                    <a:cubicBezTo>
                      <a:pt x="81759" y="11020"/>
                      <a:pt x="75570" y="11226"/>
                      <a:pt x="71184" y="7701"/>
                    </a:cubicBezTo>
                    <a:lnTo>
                      <a:pt x="69116" y="6039"/>
                    </a:lnTo>
                    <a:cubicBezTo>
                      <a:pt x="64273" y="2145"/>
                      <a:pt x="58182" y="0"/>
                      <a:pt x="51966" y="0"/>
                    </a:cubicBezTo>
                    <a:lnTo>
                      <a:pt x="45613" y="0"/>
                    </a:lnTo>
                    <a:cubicBezTo>
                      <a:pt x="27322" y="0"/>
                      <a:pt x="12439" y="14882"/>
                      <a:pt x="12439" y="33174"/>
                    </a:cubicBezTo>
                    <a:lnTo>
                      <a:pt x="12439" y="138951"/>
                    </a:lnTo>
                    <a:cubicBezTo>
                      <a:pt x="12439" y="155600"/>
                      <a:pt x="25984" y="169144"/>
                      <a:pt x="42633" y="169144"/>
                    </a:cubicBezTo>
                    <a:lnTo>
                      <a:pt x="44663" y="169144"/>
                    </a:lnTo>
                    <a:cubicBezTo>
                      <a:pt x="45906" y="195386"/>
                      <a:pt x="61461" y="217945"/>
                      <a:pt x="83678" y="229168"/>
                    </a:cubicBezTo>
                    <a:lnTo>
                      <a:pt x="83678" y="261162"/>
                    </a:lnTo>
                    <a:cubicBezTo>
                      <a:pt x="36674" y="266384"/>
                      <a:pt x="0" y="306352"/>
                      <a:pt x="0" y="354725"/>
                    </a:cubicBezTo>
                    <a:lnTo>
                      <a:pt x="0" y="531676"/>
                    </a:lnTo>
                    <a:cubicBezTo>
                      <a:pt x="0" y="541151"/>
                      <a:pt x="7709" y="548860"/>
                      <a:pt x="17185" y="548860"/>
                    </a:cubicBezTo>
                    <a:lnTo>
                      <a:pt x="49483" y="548860"/>
                    </a:lnTo>
                    <a:cubicBezTo>
                      <a:pt x="53924" y="548860"/>
                      <a:pt x="57523" y="545261"/>
                      <a:pt x="57523" y="540820"/>
                    </a:cubicBezTo>
                    <a:cubicBezTo>
                      <a:pt x="57523" y="536379"/>
                      <a:pt x="53924" y="532780"/>
                      <a:pt x="49483" y="532780"/>
                    </a:cubicBezTo>
                    <a:lnTo>
                      <a:pt x="17185" y="532780"/>
                    </a:lnTo>
                    <a:cubicBezTo>
                      <a:pt x="16576" y="532780"/>
                      <a:pt x="16080" y="532285"/>
                      <a:pt x="16080" y="531676"/>
                    </a:cubicBezTo>
                    <a:lnTo>
                      <a:pt x="16080" y="354724"/>
                    </a:lnTo>
                    <a:cubicBezTo>
                      <a:pt x="16080" y="314583"/>
                      <a:pt x="46538" y="281419"/>
                      <a:pt x="85558" y="277131"/>
                    </a:cubicBezTo>
                    <a:lnTo>
                      <a:pt x="94703" y="305888"/>
                    </a:lnTo>
                    <a:lnTo>
                      <a:pt x="92539" y="305888"/>
                    </a:lnTo>
                    <a:cubicBezTo>
                      <a:pt x="88097" y="305888"/>
                      <a:pt x="84499" y="309486"/>
                      <a:pt x="84499" y="313928"/>
                    </a:cubicBezTo>
                    <a:lnTo>
                      <a:pt x="84499" y="376197"/>
                    </a:lnTo>
                    <a:cubicBezTo>
                      <a:pt x="84499" y="380639"/>
                      <a:pt x="88097" y="384237"/>
                      <a:pt x="92539" y="384237"/>
                    </a:cubicBezTo>
                    <a:lnTo>
                      <a:pt x="138632" y="384237"/>
                    </a:lnTo>
                    <a:cubicBezTo>
                      <a:pt x="143073" y="384237"/>
                      <a:pt x="146672" y="380639"/>
                      <a:pt x="146672" y="376197"/>
                    </a:cubicBezTo>
                    <a:lnTo>
                      <a:pt x="146672" y="313928"/>
                    </a:lnTo>
                    <a:cubicBezTo>
                      <a:pt x="146672" y="309486"/>
                      <a:pt x="143073" y="305888"/>
                      <a:pt x="138632" y="305888"/>
                    </a:cubicBezTo>
                    <a:lnTo>
                      <a:pt x="136469" y="305888"/>
                    </a:lnTo>
                    <a:lnTo>
                      <a:pt x="145614" y="277130"/>
                    </a:lnTo>
                    <a:cubicBezTo>
                      <a:pt x="181464" y="281059"/>
                      <a:pt x="210254" y="309310"/>
                      <a:pt x="214541" y="345392"/>
                    </a:cubicBezTo>
                    <a:cubicBezTo>
                      <a:pt x="209479" y="346468"/>
                      <a:pt x="204967" y="349603"/>
                      <a:pt x="202240" y="354104"/>
                    </a:cubicBezTo>
                    <a:lnTo>
                      <a:pt x="197248" y="362346"/>
                    </a:lnTo>
                    <a:cubicBezTo>
                      <a:pt x="197001" y="362755"/>
                      <a:pt x="196651" y="363097"/>
                      <a:pt x="196237" y="363337"/>
                    </a:cubicBezTo>
                    <a:lnTo>
                      <a:pt x="174039" y="376152"/>
                    </a:lnTo>
                    <a:cubicBezTo>
                      <a:pt x="173624" y="376393"/>
                      <a:pt x="173151" y="376524"/>
                      <a:pt x="172673" y="376534"/>
                    </a:cubicBezTo>
                    <a:lnTo>
                      <a:pt x="163041" y="376736"/>
                    </a:lnTo>
                    <a:cubicBezTo>
                      <a:pt x="156464" y="376873"/>
                      <a:pt x="150334" y="380498"/>
                      <a:pt x="147045" y="386195"/>
                    </a:cubicBezTo>
                    <a:lnTo>
                      <a:pt x="142343" y="394337"/>
                    </a:lnTo>
                    <a:cubicBezTo>
                      <a:pt x="139055" y="400032"/>
                      <a:pt x="138980" y="407152"/>
                      <a:pt x="142148" y="412920"/>
                    </a:cubicBezTo>
                    <a:lnTo>
                      <a:pt x="146790" y="421364"/>
                    </a:lnTo>
                    <a:cubicBezTo>
                      <a:pt x="147022" y="421784"/>
                      <a:pt x="147143" y="422258"/>
                      <a:pt x="147143" y="422735"/>
                    </a:cubicBezTo>
                    <a:lnTo>
                      <a:pt x="147143" y="448369"/>
                    </a:lnTo>
                    <a:cubicBezTo>
                      <a:pt x="147143" y="448846"/>
                      <a:pt x="147022" y="449321"/>
                      <a:pt x="146790" y="449740"/>
                    </a:cubicBezTo>
                    <a:lnTo>
                      <a:pt x="142147" y="458186"/>
                    </a:lnTo>
                    <a:cubicBezTo>
                      <a:pt x="138980" y="463952"/>
                      <a:pt x="139053" y="471072"/>
                      <a:pt x="142343" y="476766"/>
                    </a:cubicBezTo>
                    <a:lnTo>
                      <a:pt x="147045" y="484911"/>
                    </a:lnTo>
                    <a:cubicBezTo>
                      <a:pt x="150335" y="490607"/>
                      <a:pt x="156464" y="494231"/>
                      <a:pt x="163040" y="494369"/>
                    </a:cubicBezTo>
                    <a:lnTo>
                      <a:pt x="172672" y="494570"/>
                    </a:lnTo>
                    <a:cubicBezTo>
                      <a:pt x="173151" y="494581"/>
                      <a:pt x="173625" y="494713"/>
                      <a:pt x="174038" y="494951"/>
                    </a:cubicBezTo>
                    <a:lnTo>
                      <a:pt x="196240" y="507771"/>
                    </a:lnTo>
                    <a:cubicBezTo>
                      <a:pt x="196653" y="508009"/>
                      <a:pt x="197001" y="508349"/>
                      <a:pt x="197249" y="508759"/>
                    </a:cubicBezTo>
                    <a:lnTo>
                      <a:pt x="202240" y="517001"/>
                    </a:lnTo>
                    <a:cubicBezTo>
                      <a:pt x="205064" y="521662"/>
                      <a:pt x="209806" y="524861"/>
                      <a:pt x="215091" y="525822"/>
                    </a:cubicBezTo>
                    <a:lnTo>
                      <a:pt x="215091" y="531673"/>
                    </a:lnTo>
                    <a:cubicBezTo>
                      <a:pt x="215091" y="532282"/>
                      <a:pt x="214596" y="532777"/>
                      <a:pt x="213987" y="532777"/>
                    </a:cubicBezTo>
                    <a:lnTo>
                      <a:pt x="81629" y="532777"/>
                    </a:lnTo>
                    <a:cubicBezTo>
                      <a:pt x="77188" y="532777"/>
                      <a:pt x="73589" y="536376"/>
                      <a:pt x="73589" y="540817"/>
                    </a:cubicBezTo>
                    <a:cubicBezTo>
                      <a:pt x="73589" y="545258"/>
                      <a:pt x="77188" y="548857"/>
                      <a:pt x="81629" y="548857"/>
                    </a:cubicBezTo>
                    <a:lnTo>
                      <a:pt x="213987" y="548857"/>
                    </a:lnTo>
                    <a:cubicBezTo>
                      <a:pt x="223462" y="548857"/>
                      <a:pt x="231171" y="541148"/>
                      <a:pt x="231171" y="531673"/>
                    </a:cubicBezTo>
                    <a:lnTo>
                      <a:pt x="231171" y="525822"/>
                    </a:lnTo>
                    <a:cubicBezTo>
                      <a:pt x="236456" y="524862"/>
                      <a:pt x="241198" y="521664"/>
                      <a:pt x="244022" y="517000"/>
                    </a:cubicBezTo>
                    <a:lnTo>
                      <a:pt x="249015" y="508757"/>
                    </a:lnTo>
                    <a:cubicBezTo>
                      <a:pt x="249261" y="508349"/>
                      <a:pt x="249610" y="508009"/>
                      <a:pt x="250025" y="507768"/>
                    </a:cubicBezTo>
                    <a:lnTo>
                      <a:pt x="272226" y="494951"/>
                    </a:lnTo>
                    <a:cubicBezTo>
                      <a:pt x="272640" y="494712"/>
                      <a:pt x="273110" y="494580"/>
                      <a:pt x="273589" y="494570"/>
                    </a:cubicBezTo>
                    <a:lnTo>
                      <a:pt x="283220" y="494369"/>
                    </a:lnTo>
                    <a:cubicBezTo>
                      <a:pt x="289798" y="494231"/>
                      <a:pt x="295927" y="490607"/>
                      <a:pt x="299217" y="484910"/>
                    </a:cubicBezTo>
                    <a:lnTo>
                      <a:pt x="303918" y="476767"/>
                    </a:lnTo>
                    <a:cubicBezTo>
                      <a:pt x="307207" y="471072"/>
                      <a:pt x="307282" y="463952"/>
                      <a:pt x="304113" y="458184"/>
                    </a:cubicBezTo>
                    <a:close/>
                    <a:moveTo>
                      <a:pt x="115585" y="236751"/>
                    </a:moveTo>
                    <a:cubicBezTo>
                      <a:pt x="120978" y="236751"/>
                      <a:pt x="126275" y="236156"/>
                      <a:pt x="131414" y="234990"/>
                    </a:cubicBezTo>
                    <a:lnTo>
                      <a:pt x="131414" y="260369"/>
                    </a:lnTo>
                    <a:lnTo>
                      <a:pt x="99757" y="260369"/>
                    </a:lnTo>
                    <a:lnTo>
                      <a:pt x="99757" y="234971"/>
                    </a:lnTo>
                    <a:cubicBezTo>
                      <a:pt x="104848" y="236135"/>
                      <a:pt x="110146" y="236751"/>
                      <a:pt x="115585" y="236751"/>
                    </a:cubicBezTo>
                    <a:close/>
                    <a:moveTo>
                      <a:pt x="130592" y="368159"/>
                    </a:moveTo>
                    <a:lnTo>
                      <a:pt x="100579" y="368159"/>
                    </a:lnTo>
                    <a:lnTo>
                      <a:pt x="100579" y="321969"/>
                    </a:lnTo>
                    <a:lnTo>
                      <a:pt x="130592" y="321969"/>
                    </a:lnTo>
                    <a:close/>
                    <a:moveTo>
                      <a:pt x="111577" y="305889"/>
                    </a:moveTo>
                    <a:lnTo>
                      <a:pt x="102282" y="276663"/>
                    </a:lnTo>
                    <a:lnTo>
                      <a:pt x="128890" y="276663"/>
                    </a:lnTo>
                    <a:lnTo>
                      <a:pt x="119595" y="305889"/>
                    </a:lnTo>
                    <a:close/>
                    <a:moveTo>
                      <a:pt x="285381" y="457490"/>
                    </a:moveTo>
                    <a:lnTo>
                      <a:pt x="290022" y="465933"/>
                    </a:lnTo>
                    <a:cubicBezTo>
                      <a:pt x="290499" y="466801"/>
                      <a:pt x="290490" y="467872"/>
                      <a:pt x="289994" y="468729"/>
                    </a:cubicBezTo>
                    <a:lnTo>
                      <a:pt x="285293" y="476871"/>
                    </a:lnTo>
                    <a:cubicBezTo>
                      <a:pt x="284798" y="477729"/>
                      <a:pt x="283876" y="478275"/>
                      <a:pt x="282886" y="478295"/>
                    </a:cubicBezTo>
                    <a:lnTo>
                      <a:pt x="273252" y="478497"/>
                    </a:lnTo>
                    <a:cubicBezTo>
                      <a:pt x="270072" y="478563"/>
                      <a:pt x="266937" y="479439"/>
                      <a:pt x="264186" y="481028"/>
                    </a:cubicBezTo>
                    <a:lnTo>
                      <a:pt x="241989" y="493843"/>
                    </a:lnTo>
                    <a:cubicBezTo>
                      <a:pt x="239233" y="495433"/>
                      <a:pt x="236905" y="497712"/>
                      <a:pt x="235260" y="500432"/>
                    </a:cubicBezTo>
                    <a:lnTo>
                      <a:pt x="230269" y="508673"/>
                    </a:lnTo>
                    <a:cubicBezTo>
                      <a:pt x="229756" y="509520"/>
                      <a:pt x="228823" y="510045"/>
                      <a:pt x="227834" y="510045"/>
                    </a:cubicBezTo>
                    <a:lnTo>
                      <a:pt x="218431" y="510045"/>
                    </a:lnTo>
                    <a:cubicBezTo>
                      <a:pt x="217441" y="510045"/>
                      <a:pt x="216508" y="509520"/>
                      <a:pt x="215996" y="508674"/>
                    </a:cubicBezTo>
                    <a:lnTo>
                      <a:pt x="211007" y="500434"/>
                    </a:lnTo>
                    <a:cubicBezTo>
                      <a:pt x="209360" y="497712"/>
                      <a:pt x="207032" y="495433"/>
                      <a:pt x="204279" y="493845"/>
                    </a:cubicBezTo>
                    <a:lnTo>
                      <a:pt x="182079" y="481026"/>
                    </a:lnTo>
                    <a:cubicBezTo>
                      <a:pt x="179326" y="479439"/>
                      <a:pt x="176192" y="478563"/>
                      <a:pt x="173012" y="478497"/>
                    </a:cubicBezTo>
                    <a:lnTo>
                      <a:pt x="163378" y="478295"/>
                    </a:lnTo>
                    <a:cubicBezTo>
                      <a:pt x="162389" y="478274"/>
                      <a:pt x="161467" y="477729"/>
                      <a:pt x="160972" y="476873"/>
                    </a:cubicBezTo>
                    <a:lnTo>
                      <a:pt x="156271" y="468728"/>
                    </a:lnTo>
                    <a:cubicBezTo>
                      <a:pt x="155775" y="467871"/>
                      <a:pt x="155765" y="466800"/>
                      <a:pt x="156242" y="465934"/>
                    </a:cubicBezTo>
                    <a:lnTo>
                      <a:pt x="160884" y="457490"/>
                    </a:lnTo>
                    <a:cubicBezTo>
                      <a:pt x="162415" y="454703"/>
                      <a:pt x="163226" y="451550"/>
                      <a:pt x="163226" y="448371"/>
                    </a:cubicBezTo>
                    <a:lnTo>
                      <a:pt x="163226" y="422737"/>
                    </a:lnTo>
                    <a:cubicBezTo>
                      <a:pt x="163226" y="419558"/>
                      <a:pt x="162415" y="416406"/>
                      <a:pt x="160884" y="413619"/>
                    </a:cubicBezTo>
                    <a:lnTo>
                      <a:pt x="156243" y="405176"/>
                    </a:lnTo>
                    <a:cubicBezTo>
                      <a:pt x="155766" y="404307"/>
                      <a:pt x="155775" y="403236"/>
                      <a:pt x="156271" y="402380"/>
                    </a:cubicBezTo>
                    <a:lnTo>
                      <a:pt x="160972" y="394237"/>
                    </a:lnTo>
                    <a:cubicBezTo>
                      <a:pt x="161468" y="393379"/>
                      <a:pt x="162390" y="392834"/>
                      <a:pt x="163379" y="392813"/>
                    </a:cubicBezTo>
                    <a:lnTo>
                      <a:pt x="173013" y="392612"/>
                    </a:lnTo>
                    <a:cubicBezTo>
                      <a:pt x="176192" y="392545"/>
                      <a:pt x="179326" y="391670"/>
                      <a:pt x="182080" y="390081"/>
                    </a:cubicBezTo>
                    <a:lnTo>
                      <a:pt x="204280" y="377264"/>
                    </a:lnTo>
                    <a:cubicBezTo>
                      <a:pt x="207033" y="375674"/>
                      <a:pt x="209359" y="373396"/>
                      <a:pt x="211005" y="370677"/>
                    </a:cubicBezTo>
                    <a:lnTo>
                      <a:pt x="215995" y="362435"/>
                    </a:lnTo>
                    <a:cubicBezTo>
                      <a:pt x="216508" y="361588"/>
                      <a:pt x="217443" y="361062"/>
                      <a:pt x="218431" y="361062"/>
                    </a:cubicBezTo>
                    <a:lnTo>
                      <a:pt x="227834" y="361062"/>
                    </a:lnTo>
                    <a:cubicBezTo>
                      <a:pt x="228823" y="361062"/>
                      <a:pt x="229757" y="361588"/>
                      <a:pt x="230269" y="362433"/>
                    </a:cubicBezTo>
                    <a:lnTo>
                      <a:pt x="235259" y="370676"/>
                    </a:lnTo>
                    <a:cubicBezTo>
                      <a:pt x="236906" y="373394"/>
                      <a:pt x="239232" y="375672"/>
                      <a:pt x="241986" y="377263"/>
                    </a:cubicBezTo>
                    <a:lnTo>
                      <a:pt x="264185" y="390080"/>
                    </a:lnTo>
                    <a:cubicBezTo>
                      <a:pt x="266937" y="391668"/>
                      <a:pt x="270072" y="392544"/>
                      <a:pt x="273253" y="392611"/>
                    </a:cubicBezTo>
                    <a:lnTo>
                      <a:pt x="282887" y="392812"/>
                    </a:lnTo>
                    <a:cubicBezTo>
                      <a:pt x="283875" y="392834"/>
                      <a:pt x="284797" y="393378"/>
                      <a:pt x="285293" y="394236"/>
                    </a:cubicBezTo>
                    <a:lnTo>
                      <a:pt x="289994" y="402380"/>
                    </a:lnTo>
                    <a:cubicBezTo>
                      <a:pt x="290490" y="403236"/>
                      <a:pt x="290500" y="404307"/>
                      <a:pt x="290023" y="405173"/>
                    </a:cubicBezTo>
                    <a:lnTo>
                      <a:pt x="285381" y="413617"/>
                    </a:lnTo>
                    <a:cubicBezTo>
                      <a:pt x="283849" y="416405"/>
                      <a:pt x="283039" y="419557"/>
                      <a:pt x="283039" y="422736"/>
                    </a:cubicBezTo>
                    <a:lnTo>
                      <a:pt x="283039" y="448370"/>
                    </a:lnTo>
                    <a:cubicBezTo>
                      <a:pt x="283040" y="451550"/>
                      <a:pt x="283851" y="454703"/>
                      <a:pt x="285381" y="4574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200;p63">
                <a:extLst>
                  <a:ext uri="{FF2B5EF4-FFF2-40B4-BE49-F238E27FC236}">
                    <a16:creationId xmlns:a16="http://schemas.microsoft.com/office/drawing/2014/main" id="{391C0061-5782-447C-81C8-4201404EF78D}"/>
                  </a:ext>
                </a:extLst>
              </p:cNvPr>
              <p:cNvSpPr/>
              <p:nvPr/>
            </p:nvSpPr>
            <p:spPr>
              <a:xfrm>
                <a:off x="2607990" y="4536917"/>
                <a:ext cx="59002" cy="58999"/>
              </a:xfrm>
              <a:custGeom>
                <a:avLst/>
                <a:gdLst/>
                <a:ahLst/>
                <a:cxnLst/>
                <a:rect l="l" t="t" r="r" b="b"/>
                <a:pathLst>
                  <a:path w="80825" h="80821" extrusionOk="0">
                    <a:moveTo>
                      <a:pt x="37803" y="81"/>
                    </a:moveTo>
                    <a:cubicBezTo>
                      <a:pt x="17579" y="1358"/>
                      <a:pt x="1363" y="17574"/>
                      <a:pt x="83" y="37801"/>
                    </a:cubicBezTo>
                    <a:cubicBezTo>
                      <a:pt x="-1454" y="62132"/>
                      <a:pt x="18621" y="82263"/>
                      <a:pt x="43023" y="80740"/>
                    </a:cubicBezTo>
                    <a:cubicBezTo>
                      <a:pt x="63247" y="79463"/>
                      <a:pt x="79463" y="63247"/>
                      <a:pt x="80743" y="43020"/>
                    </a:cubicBezTo>
                    <a:cubicBezTo>
                      <a:pt x="82279" y="18710"/>
                      <a:pt x="62220" y="-1443"/>
                      <a:pt x="37803" y="81"/>
                    </a:cubicBezTo>
                    <a:close/>
                    <a:moveTo>
                      <a:pt x="64694" y="42005"/>
                    </a:moveTo>
                    <a:cubicBezTo>
                      <a:pt x="63925" y="54170"/>
                      <a:pt x="54173" y="63922"/>
                      <a:pt x="42009" y="64690"/>
                    </a:cubicBezTo>
                    <a:cubicBezTo>
                      <a:pt x="42009" y="64690"/>
                      <a:pt x="42009" y="64690"/>
                      <a:pt x="42008" y="64690"/>
                    </a:cubicBezTo>
                    <a:cubicBezTo>
                      <a:pt x="27353" y="65636"/>
                      <a:pt x="15202" y="53532"/>
                      <a:pt x="16132" y="38814"/>
                    </a:cubicBezTo>
                    <a:cubicBezTo>
                      <a:pt x="16900" y="26649"/>
                      <a:pt x="26652" y="16897"/>
                      <a:pt x="38816" y="16129"/>
                    </a:cubicBezTo>
                    <a:cubicBezTo>
                      <a:pt x="53471" y="15182"/>
                      <a:pt x="65624" y="27286"/>
                      <a:pt x="64694" y="420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" name="Google Shape;1201;p63">
              <a:extLst>
                <a:ext uri="{FF2B5EF4-FFF2-40B4-BE49-F238E27FC236}">
                  <a16:creationId xmlns:a16="http://schemas.microsoft.com/office/drawing/2014/main" id="{4A2C91D9-B4DA-D1B6-A454-2E0AE8B4DE9D}"/>
                </a:ext>
              </a:extLst>
            </p:cNvPr>
            <p:cNvGrpSpPr/>
            <p:nvPr/>
          </p:nvGrpSpPr>
          <p:grpSpPr>
            <a:xfrm>
              <a:off x="3574488" y="1645044"/>
              <a:ext cx="302064" cy="374685"/>
              <a:chOff x="4051660" y="3498282"/>
              <a:chExt cx="322918" cy="400563"/>
            </a:xfrm>
          </p:grpSpPr>
          <p:sp>
            <p:nvSpPr>
              <p:cNvPr id="106" name="Google Shape;1202;p63">
                <a:extLst>
                  <a:ext uri="{FF2B5EF4-FFF2-40B4-BE49-F238E27FC236}">
                    <a16:creationId xmlns:a16="http://schemas.microsoft.com/office/drawing/2014/main" id="{FC49C38A-FB10-B24B-150F-D7C5AC03D9D5}"/>
                  </a:ext>
                </a:extLst>
              </p:cNvPr>
              <p:cNvSpPr/>
              <p:nvPr/>
            </p:nvSpPr>
            <p:spPr>
              <a:xfrm>
                <a:off x="4153999" y="3678347"/>
                <a:ext cx="11738" cy="113042"/>
              </a:xfrm>
              <a:custGeom>
                <a:avLst/>
                <a:gdLst/>
                <a:ahLst/>
                <a:cxnLst/>
                <a:rect l="l" t="t" r="r" b="b"/>
                <a:pathLst>
                  <a:path w="16079" h="154852" extrusionOk="0">
                    <a:moveTo>
                      <a:pt x="16080" y="146813"/>
                    </a:moveTo>
                    <a:lnTo>
                      <a:pt x="16080" y="8040"/>
                    </a:lnTo>
                    <a:cubicBezTo>
                      <a:pt x="16080" y="3599"/>
                      <a:pt x="12481" y="0"/>
                      <a:pt x="8040" y="0"/>
                    </a:cubicBezTo>
                    <a:cubicBezTo>
                      <a:pt x="3599" y="0"/>
                      <a:pt x="0" y="3599"/>
                      <a:pt x="0" y="8040"/>
                    </a:cubicBezTo>
                    <a:lnTo>
                      <a:pt x="0" y="146813"/>
                    </a:lnTo>
                    <a:cubicBezTo>
                      <a:pt x="0" y="151254"/>
                      <a:pt x="3599" y="154852"/>
                      <a:pt x="8040" y="154852"/>
                    </a:cubicBezTo>
                    <a:cubicBezTo>
                      <a:pt x="12481" y="154852"/>
                      <a:pt x="16080" y="151254"/>
                      <a:pt x="16080" y="1468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203;p63">
                <a:extLst>
                  <a:ext uri="{FF2B5EF4-FFF2-40B4-BE49-F238E27FC236}">
                    <a16:creationId xmlns:a16="http://schemas.microsoft.com/office/drawing/2014/main" id="{C34FA0FC-4BA3-C7DB-6099-C03982D1B1EE}"/>
                  </a:ext>
                </a:extLst>
              </p:cNvPr>
              <p:cNvSpPr/>
              <p:nvPr/>
            </p:nvSpPr>
            <p:spPr>
              <a:xfrm>
                <a:off x="4189042" y="3678347"/>
                <a:ext cx="11738" cy="113042"/>
              </a:xfrm>
              <a:custGeom>
                <a:avLst/>
                <a:gdLst/>
                <a:ahLst/>
                <a:cxnLst/>
                <a:rect l="l" t="t" r="r" b="b"/>
                <a:pathLst>
                  <a:path w="16079" h="154852" extrusionOk="0">
                    <a:moveTo>
                      <a:pt x="16080" y="146813"/>
                    </a:moveTo>
                    <a:lnTo>
                      <a:pt x="16080" y="8040"/>
                    </a:lnTo>
                    <a:cubicBezTo>
                      <a:pt x="16080" y="3599"/>
                      <a:pt x="12481" y="0"/>
                      <a:pt x="8040" y="0"/>
                    </a:cubicBezTo>
                    <a:cubicBezTo>
                      <a:pt x="3599" y="0"/>
                      <a:pt x="0" y="3599"/>
                      <a:pt x="0" y="8040"/>
                    </a:cubicBezTo>
                    <a:lnTo>
                      <a:pt x="0" y="146813"/>
                    </a:lnTo>
                    <a:cubicBezTo>
                      <a:pt x="0" y="151254"/>
                      <a:pt x="3599" y="154852"/>
                      <a:pt x="8040" y="154852"/>
                    </a:cubicBezTo>
                    <a:cubicBezTo>
                      <a:pt x="12481" y="154852"/>
                      <a:pt x="16080" y="151254"/>
                      <a:pt x="16080" y="1468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204;p63">
                <a:extLst>
                  <a:ext uri="{FF2B5EF4-FFF2-40B4-BE49-F238E27FC236}">
                    <a16:creationId xmlns:a16="http://schemas.microsoft.com/office/drawing/2014/main" id="{AFB0D675-B30A-0502-044D-4D729856C7C6}"/>
                  </a:ext>
                </a:extLst>
              </p:cNvPr>
              <p:cNvSpPr/>
              <p:nvPr/>
            </p:nvSpPr>
            <p:spPr>
              <a:xfrm>
                <a:off x="4224085" y="3678347"/>
                <a:ext cx="11738" cy="113042"/>
              </a:xfrm>
              <a:custGeom>
                <a:avLst/>
                <a:gdLst/>
                <a:ahLst/>
                <a:cxnLst/>
                <a:rect l="l" t="t" r="r" b="b"/>
                <a:pathLst>
                  <a:path w="16079" h="154852" extrusionOk="0">
                    <a:moveTo>
                      <a:pt x="16080" y="146813"/>
                    </a:moveTo>
                    <a:lnTo>
                      <a:pt x="16080" y="8040"/>
                    </a:lnTo>
                    <a:cubicBezTo>
                      <a:pt x="16080" y="3599"/>
                      <a:pt x="12481" y="0"/>
                      <a:pt x="8040" y="0"/>
                    </a:cubicBezTo>
                    <a:cubicBezTo>
                      <a:pt x="3599" y="0"/>
                      <a:pt x="0" y="3599"/>
                      <a:pt x="0" y="8040"/>
                    </a:cubicBezTo>
                    <a:lnTo>
                      <a:pt x="0" y="146813"/>
                    </a:lnTo>
                    <a:cubicBezTo>
                      <a:pt x="0" y="151254"/>
                      <a:pt x="3599" y="154852"/>
                      <a:pt x="8040" y="154852"/>
                    </a:cubicBezTo>
                    <a:cubicBezTo>
                      <a:pt x="12481" y="154852"/>
                      <a:pt x="16080" y="151254"/>
                      <a:pt x="16080" y="1468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205;p63">
                <a:extLst>
                  <a:ext uri="{FF2B5EF4-FFF2-40B4-BE49-F238E27FC236}">
                    <a16:creationId xmlns:a16="http://schemas.microsoft.com/office/drawing/2014/main" id="{0E8B0928-9E89-68E8-8112-96F102ED650C}"/>
                  </a:ext>
                </a:extLst>
              </p:cNvPr>
              <p:cNvSpPr/>
              <p:nvPr/>
            </p:nvSpPr>
            <p:spPr>
              <a:xfrm>
                <a:off x="4259129" y="3678347"/>
                <a:ext cx="11738" cy="113042"/>
              </a:xfrm>
              <a:custGeom>
                <a:avLst/>
                <a:gdLst/>
                <a:ahLst/>
                <a:cxnLst/>
                <a:rect l="l" t="t" r="r" b="b"/>
                <a:pathLst>
                  <a:path w="16079" h="154852" extrusionOk="0">
                    <a:moveTo>
                      <a:pt x="16080" y="146813"/>
                    </a:moveTo>
                    <a:lnTo>
                      <a:pt x="16080" y="8040"/>
                    </a:lnTo>
                    <a:cubicBezTo>
                      <a:pt x="16080" y="3599"/>
                      <a:pt x="12481" y="0"/>
                      <a:pt x="8040" y="0"/>
                    </a:cubicBezTo>
                    <a:cubicBezTo>
                      <a:pt x="3599" y="0"/>
                      <a:pt x="0" y="3599"/>
                      <a:pt x="0" y="8040"/>
                    </a:cubicBezTo>
                    <a:lnTo>
                      <a:pt x="0" y="146813"/>
                    </a:lnTo>
                    <a:cubicBezTo>
                      <a:pt x="0" y="151254"/>
                      <a:pt x="3599" y="154852"/>
                      <a:pt x="8040" y="154852"/>
                    </a:cubicBezTo>
                    <a:cubicBezTo>
                      <a:pt x="12481" y="154852"/>
                      <a:pt x="16080" y="151254"/>
                      <a:pt x="16080" y="1468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206;p63">
                <a:extLst>
                  <a:ext uri="{FF2B5EF4-FFF2-40B4-BE49-F238E27FC236}">
                    <a16:creationId xmlns:a16="http://schemas.microsoft.com/office/drawing/2014/main" id="{6B1CB21C-3D44-9AA4-9B1F-72A0F0BAAB29}"/>
                  </a:ext>
                </a:extLst>
              </p:cNvPr>
              <p:cNvSpPr/>
              <p:nvPr/>
            </p:nvSpPr>
            <p:spPr>
              <a:xfrm>
                <a:off x="4146861" y="3498282"/>
                <a:ext cx="212329" cy="124731"/>
              </a:xfrm>
              <a:custGeom>
                <a:avLst/>
                <a:gdLst/>
                <a:ahLst/>
                <a:cxnLst/>
                <a:rect l="l" t="t" r="r" b="b"/>
                <a:pathLst>
                  <a:path w="290862" h="170865" extrusionOk="0">
                    <a:moveTo>
                      <a:pt x="3746" y="169621"/>
                    </a:moveTo>
                    <a:cubicBezTo>
                      <a:pt x="5078" y="170464"/>
                      <a:pt x="6565" y="170866"/>
                      <a:pt x="8034" y="170866"/>
                    </a:cubicBezTo>
                    <a:cubicBezTo>
                      <a:pt x="10699" y="170866"/>
                      <a:pt x="13308" y="169541"/>
                      <a:pt x="14838" y="167120"/>
                    </a:cubicBezTo>
                    <a:lnTo>
                      <a:pt x="47273" y="115803"/>
                    </a:lnTo>
                    <a:lnTo>
                      <a:pt x="97684" y="120542"/>
                    </a:lnTo>
                    <a:cubicBezTo>
                      <a:pt x="99982" y="120762"/>
                      <a:pt x="102265" y="119975"/>
                      <a:pt x="103947" y="118393"/>
                    </a:cubicBezTo>
                    <a:lnTo>
                      <a:pt x="152072" y="73103"/>
                    </a:lnTo>
                    <a:lnTo>
                      <a:pt x="228848" y="73103"/>
                    </a:lnTo>
                    <a:cubicBezTo>
                      <a:pt x="230971" y="73103"/>
                      <a:pt x="233010" y="72263"/>
                      <a:pt x="234515" y="70766"/>
                    </a:cubicBezTo>
                    <a:lnTo>
                      <a:pt x="274783" y="30750"/>
                    </a:lnTo>
                    <a:lnTo>
                      <a:pt x="274783" y="41053"/>
                    </a:lnTo>
                    <a:cubicBezTo>
                      <a:pt x="274783" y="45494"/>
                      <a:pt x="278382" y="49093"/>
                      <a:pt x="282823" y="49093"/>
                    </a:cubicBezTo>
                    <a:cubicBezTo>
                      <a:pt x="287264" y="49093"/>
                      <a:pt x="290863" y="45494"/>
                      <a:pt x="290863" y="41053"/>
                    </a:cubicBezTo>
                    <a:lnTo>
                      <a:pt x="290863" y="8040"/>
                    </a:lnTo>
                    <a:cubicBezTo>
                      <a:pt x="290863" y="5783"/>
                      <a:pt x="289914" y="3630"/>
                      <a:pt x="288249" y="2107"/>
                    </a:cubicBezTo>
                    <a:cubicBezTo>
                      <a:pt x="286584" y="585"/>
                      <a:pt x="284365" y="-165"/>
                      <a:pt x="282108" y="31"/>
                    </a:cubicBezTo>
                    <a:lnTo>
                      <a:pt x="246718" y="3193"/>
                    </a:lnTo>
                    <a:cubicBezTo>
                      <a:pt x="242296" y="3589"/>
                      <a:pt x="239031" y="7495"/>
                      <a:pt x="239425" y="11918"/>
                    </a:cubicBezTo>
                    <a:cubicBezTo>
                      <a:pt x="239821" y="16340"/>
                      <a:pt x="243719" y="19591"/>
                      <a:pt x="248150" y="19211"/>
                    </a:cubicBezTo>
                    <a:lnTo>
                      <a:pt x="265108" y="17695"/>
                    </a:lnTo>
                    <a:lnTo>
                      <a:pt x="225532" y="57023"/>
                    </a:lnTo>
                    <a:lnTo>
                      <a:pt x="148883" y="57023"/>
                    </a:lnTo>
                    <a:cubicBezTo>
                      <a:pt x="146835" y="57023"/>
                      <a:pt x="144864" y="57805"/>
                      <a:pt x="143373" y="59208"/>
                    </a:cubicBezTo>
                    <a:lnTo>
                      <a:pt x="95573" y="104193"/>
                    </a:lnTo>
                    <a:lnTo>
                      <a:pt x="43865" y="99331"/>
                    </a:lnTo>
                    <a:cubicBezTo>
                      <a:pt x="40847" y="99041"/>
                      <a:pt x="37934" y="100481"/>
                      <a:pt x="36316" y="103041"/>
                    </a:cubicBezTo>
                    <a:lnTo>
                      <a:pt x="1245" y="158530"/>
                    </a:lnTo>
                    <a:cubicBezTo>
                      <a:pt x="-1128" y="162282"/>
                      <a:pt x="-8" y="167249"/>
                      <a:pt x="3746" y="16962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207;p63">
                <a:extLst>
                  <a:ext uri="{FF2B5EF4-FFF2-40B4-BE49-F238E27FC236}">
                    <a16:creationId xmlns:a16="http://schemas.microsoft.com/office/drawing/2014/main" id="{43D507DF-8FC7-E902-FC6F-F43FB77AA15D}"/>
                  </a:ext>
                </a:extLst>
              </p:cNvPr>
              <p:cNvSpPr/>
              <p:nvPr/>
            </p:nvSpPr>
            <p:spPr>
              <a:xfrm>
                <a:off x="4283963" y="3678346"/>
                <a:ext cx="57835" cy="78506"/>
              </a:xfrm>
              <a:custGeom>
                <a:avLst/>
                <a:gdLst/>
                <a:ahLst/>
                <a:cxnLst/>
                <a:rect l="l" t="t" r="r" b="b"/>
                <a:pathLst>
                  <a:path w="79226" h="107542" extrusionOk="0">
                    <a:moveTo>
                      <a:pt x="15473" y="107542"/>
                    </a:moveTo>
                    <a:cubicBezTo>
                      <a:pt x="19397" y="107542"/>
                      <a:pt x="23256" y="106046"/>
                      <a:pt x="26199" y="103209"/>
                    </a:cubicBezTo>
                    <a:lnTo>
                      <a:pt x="74492" y="56679"/>
                    </a:lnTo>
                    <a:cubicBezTo>
                      <a:pt x="77501" y="53780"/>
                      <a:pt x="79227" y="49721"/>
                      <a:pt x="79227" y="45541"/>
                    </a:cubicBezTo>
                    <a:lnTo>
                      <a:pt x="79227" y="15468"/>
                    </a:lnTo>
                    <a:cubicBezTo>
                      <a:pt x="79227" y="6939"/>
                      <a:pt x="72288" y="0"/>
                      <a:pt x="63759" y="0"/>
                    </a:cubicBezTo>
                    <a:lnTo>
                      <a:pt x="15467" y="0"/>
                    </a:lnTo>
                    <a:cubicBezTo>
                      <a:pt x="6939" y="0"/>
                      <a:pt x="0" y="6939"/>
                      <a:pt x="0" y="15468"/>
                    </a:cubicBezTo>
                    <a:lnTo>
                      <a:pt x="0" y="92071"/>
                    </a:lnTo>
                    <a:cubicBezTo>
                      <a:pt x="0" y="98287"/>
                      <a:pt x="3695" y="103874"/>
                      <a:pt x="9415" y="106304"/>
                    </a:cubicBezTo>
                    <a:cubicBezTo>
                      <a:pt x="11373" y="107138"/>
                      <a:pt x="13431" y="107542"/>
                      <a:pt x="15473" y="107542"/>
                    </a:cubicBezTo>
                    <a:close/>
                    <a:moveTo>
                      <a:pt x="16080" y="16081"/>
                    </a:moveTo>
                    <a:lnTo>
                      <a:pt x="63146" y="16081"/>
                    </a:lnTo>
                    <a:lnTo>
                      <a:pt x="63146" y="45280"/>
                    </a:lnTo>
                    <a:lnTo>
                      <a:pt x="16080" y="9062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208;p63">
                <a:extLst>
                  <a:ext uri="{FF2B5EF4-FFF2-40B4-BE49-F238E27FC236}">
                    <a16:creationId xmlns:a16="http://schemas.microsoft.com/office/drawing/2014/main" id="{0632B36B-482B-A7BA-F419-3BF994E016A9}"/>
                  </a:ext>
                </a:extLst>
              </p:cNvPr>
              <p:cNvSpPr/>
              <p:nvPr/>
            </p:nvSpPr>
            <p:spPr>
              <a:xfrm>
                <a:off x="4051660" y="3562935"/>
                <a:ext cx="322918" cy="335910"/>
              </a:xfrm>
              <a:custGeom>
                <a:avLst/>
                <a:gdLst/>
                <a:ahLst/>
                <a:cxnLst/>
                <a:rect l="l" t="t" r="r" b="b"/>
                <a:pathLst>
                  <a:path w="442354" h="460150" extrusionOk="0">
                    <a:moveTo>
                      <a:pt x="416316" y="115612"/>
                    </a:moveTo>
                    <a:lnTo>
                      <a:pt x="375669" y="115612"/>
                    </a:lnTo>
                    <a:lnTo>
                      <a:pt x="375669" y="63960"/>
                    </a:lnTo>
                    <a:cubicBezTo>
                      <a:pt x="375669" y="59519"/>
                      <a:pt x="372070" y="55920"/>
                      <a:pt x="367629" y="55920"/>
                    </a:cubicBezTo>
                    <a:cubicBezTo>
                      <a:pt x="363188" y="55920"/>
                      <a:pt x="359589" y="59519"/>
                      <a:pt x="359589" y="63960"/>
                    </a:cubicBezTo>
                    <a:lnTo>
                      <a:pt x="359589" y="115612"/>
                    </a:lnTo>
                    <a:lnTo>
                      <a:pt x="330060" y="115612"/>
                    </a:lnTo>
                    <a:lnTo>
                      <a:pt x="330060" y="16080"/>
                    </a:lnTo>
                    <a:lnTo>
                      <a:pt x="359590" y="16080"/>
                    </a:lnTo>
                    <a:lnTo>
                      <a:pt x="359590" y="31816"/>
                    </a:lnTo>
                    <a:cubicBezTo>
                      <a:pt x="359590" y="36257"/>
                      <a:pt x="363189" y="39856"/>
                      <a:pt x="367630" y="39856"/>
                    </a:cubicBezTo>
                    <a:cubicBezTo>
                      <a:pt x="372071" y="39856"/>
                      <a:pt x="375670" y="36257"/>
                      <a:pt x="375670" y="31816"/>
                    </a:cubicBezTo>
                    <a:lnTo>
                      <a:pt x="375670" y="8040"/>
                    </a:lnTo>
                    <a:cubicBezTo>
                      <a:pt x="375670" y="3599"/>
                      <a:pt x="372071" y="0"/>
                      <a:pt x="367630" y="0"/>
                    </a:cubicBezTo>
                    <a:lnTo>
                      <a:pt x="322020" y="0"/>
                    </a:lnTo>
                    <a:cubicBezTo>
                      <a:pt x="317579" y="0"/>
                      <a:pt x="313980" y="3599"/>
                      <a:pt x="313980" y="8040"/>
                    </a:cubicBezTo>
                    <a:lnTo>
                      <a:pt x="313980" y="115612"/>
                    </a:lnTo>
                    <a:lnTo>
                      <a:pt x="301529" y="115612"/>
                    </a:lnTo>
                    <a:lnTo>
                      <a:pt x="301529" y="41079"/>
                    </a:lnTo>
                    <a:cubicBezTo>
                      <a:pt x="301529" y="36637"/>
                      <a:pt x="297930" y="33039"/>
                      <a:pt x="293489" y="33039"/>
                    </a:cubicBezTo>
                    <a:lnTo>
                      <a:pt x="247879" y="33039"/>
                    </a:lnTo>
                    <a:cubicBezTo>
                      <a:pt x="243438" y="33039"/>
                      <a:pt x="239839" y="36637"/>
                      <a:pt x="239839" y="41079"/>
                    </a:cubicBezTo>
                    <a:lnTo>
                      <a:pt x="239839" y="115612"/>
                    </a:lnTo>
                    <a:lnTo>
                      <a:pt x="227388" y="115612"/>
                    </a:lnTo>
                    <a:lnTo>
                      <a:pt x="227388" y="63103"/>
                    </a:lnTo>
                    <a:cubicBezTo>
                      <a:pt x="227388" y="58662"/>
                      <a:pt x="223789" y="55063"/>
                      <a:pt x="219348" y="55063"/>
                    </a:cubicBezTo>
                    <a:lnTo>
                      <a:pt x="173738" y="55063"/>
                    </a:lnTo>
                    <a:cubicBezTo>
                      <a:pt x="169297" y="55063"/>
                      <a:pt x="165698" y="58662"/>
                      <a:pt x="165698" y="63103"/>
                    </a:cubicBezTo>
                    <a:lnTo>
                      <a:pt x="165698" y="115612"/>
                    </a:lnTo>
                    <a:lnTo>
                      <a:pt x="108481" y="115612"/>
                    </a:lnTo>
                    <a:lnTo>
                      <a:pt x="108481" y="91839"/>
                    </a:lnTo>
                    <a:cubicBezTo>
                      <a:pt x="108481" y="87397"/>
                      <a:pt x="104883" y="83799"/>
                      <a:pt x="100441" y="83799"/>
                    </a:cubicBezTo>
                    <a:lnTo>
                      <a:pt x="84790" y="83799"/>
                    </a:lnTo>
                    <a:lnTo>
                      <a:pt x="84790" y="81709"/>
                    </a:lnTo>
                    <a:cubicBezTo>
                      <a:pt x="84790" y="73088"/>
                      <a:pt x="77776" y="66074"/>
                      <a:pt x="69155" y="66074"/>
                    </a:cubicBezTo>
                    <a:lnTo>
                      <a:pt x="15634" y="66074"/>
                    </a:lnTo>
                    <a:cubicBezTo>
                      <a:pt x="7013" y="66074"/>
                      <a:pt x="0" y="73088"/>
                      <a:pt x="0" y="81709"/>
                    </a:cubicBezTo>
                    <a:lnTo>
                      <a:pt x="0" y="99389"/>
                    </a:lnTo>
                    <a:cubicBezTo>
                      <a:pt x="0" y="108010"/>
                      <a:pt x="7013" y="115023"/>
                      <a:pt x="15634" y="115023"/>
                    </a:cubicBezTo>
                    <a:lnTo>
                      <a:pt x="69155" y="115023"/>
                    </a:lnTo>
                    <a:cubicBezTo>
                      <a:pt x="77612" y="115023"/>
                      <a:pt x="84522" y="108273"/>
                      <a:pt x="84783" y="99879"/>
                    </a:cubicBezTo>
                    <a:lnTo>
                      <a:pt x="92401" y="99879"/>
                    </a:lnTo>
                    <a:lnTo>
                      <a:pt x="92401" y="185358"/>
                    </a:lnTo>
                    <a:cubicBezTo>
                      <a:pt x="92401" y="189799"/>
                      <a:pt x="96000" y="193398"/>
                      <a:pt x="100441" y="193398"/>
                    </a:cubicBezTo>
                    <a:cubicBezTo>
                      <a:pt x="104883" y="193398"/>
                      <a:pt x="108481" y="189799"/>
                      <a:pt x="108481" y="185358"/>
                    </a:cubicBezTo>
                    <a:lnTo>
                      <a:pt x="108481" y="131692"/>
                    </a:lnTo>
                    <a:lnTo>
                      <a:pt x="416317" y="131692"/>
                    </a:lnTo>
                    <a:cubicBezTo>
                      <a:pt x="421809" y="131692"/>
                      <a:pt x="426276" y="136160"/>
                      <a:pt x="426276" y="141651"/>
                    </a:cubicBezTo>
                    <a:lnTo>
                      <a:pt x="426276" y="223114"/>
                    </a:lnTo>
                    <a:cubicBezTo>
                      <a:pt x="426276" y="225822"/>
                      <a:pt x="425153" y="228447"/>
                      <a:pt x="423195" y="230316"/>
                    </a:cubicBezTo>
                    <a:lnTo>
                      <a:pt x="311362" y="337114"/>
                    </a:lnTo>
                    <a:cubicBezTo>
                      <a:pt x="309500" y="338892"/>
                      <a:pt x="307056" y="339871"/>
                      <a:pt x="304483" y="339871"/>
                    </a:cubicBezTo>
                    <a:lnTo>
                      <a:pt x="108480" y="339871"/>
                    </a:lnTo>
                    <a:lnTo>
                      <a:pt x="108480" y="217505"/>
                    </a:lnTo>
                    <a:cubicBezTo>
                      <a:pt x="108480" y="213064"/>
                      <a:pt x="104882" y="209465"/>
                      <a:pt x="100440" y="209465"/>
                    </a:cubicBezTo>
                    <a:cubicBezTo>
                      <a:pt x="95999" y="209465"/>
                      <a:pt x="92400" y="213064"/>
                      <a:pt x="92400" y="217505"/>
                    </a:cubicBezTo>
                    <a:lnTo>
                      <a:pt x="92400" y="339871"/>
                    </a:lnTo>
                    <a:lnTo>
                      <a:pt x="90345" y="339871"/>
                    </a:lnTo>
                    <a:cubicBezTo>
                      <a:pt x="71004" y="339871"/>
                      <a:pt x="55269" y="355607"/>
                      <a:pt x="55269" y="374948"/>
                    </a:cubicBezTo>
                    <a:cubicBezTo>
                      <a:pt x="55269" y="394288"/>
                      <a:pt x="71004" y="410024"/>
                      <a:pt x="90345" y="410024"/>
                    </a:cubicBezTo>
                    <a:lnTo>
                      <a:pt x="104984" y="410024"/>
                    </a:lnTo>
                    <a:cubicBezTo>
                      <a:pt x="101988" y="415001"/>
                      <a:pt x="100262" y="420827"/>
                      <a:pt x="100262" y="427047"/>
                    </a:cubicBezTo>
                    <a:cubicBezTo>
                      <a:pt x="100262" y="445300"/>
                      <a:pt x="115113" y="460151"/>
                      <a:pt x="133365" y="460151"/>
                    </a:cubicBezTo>
                    <a:cubicBezTo>
                      <a:pt x="151618" y="460151"/>
                      <a:pt x="166469" y="445300"/>
                      <a:pt x="166469" y="427047"/>
                    </a:cubicBezTo>
                    <a:cubicBezTo>
                      <a:pt x="166469" y="420827"/>
                      <a:pt x="164744" y="415001"/>
                      <a:pt x="161746" y="410024"/>
                    </a:cubicBezTo>
                    <a:lnTo>
                      <a:pt x="264326" y="410024"/>
                    </a:lnTo>
                    <a:cubicBezTo>
                      <a:pt x="261330" y="415001"/>
                      <a:pt x="259604" y="420827"/>
                      <a:pt x="259604" y="427047"/>
                    </a:cubicBezTo>
                    <a:cubicBezTo>
                      <a:pt x="259604" y="445300"/>
                      <a:pt x="274455" y="460151"/>
                      <a:pt x="292707" y="460151"/>
                    </a:cubicBezTo>
                    <a:cubicBezTo>
                      <a:pt x="293396" y="460151"/>
                      <a:pt x="294076" y="460124"/>
                      <a:pt x="294753" y="460083"/>
                    </a:cubicBezTo>
                    <a:cubicBezTo>
                      <a:pt x="299186" y="459813"/>
                      <a:pt x="302559" y="456000"/>
                      <a:pt x="302289" y="451569"/>
                    </a:cubicBezTo>
                    <a:cubicBezTo>
                      <a:pt x="302018" y="447137"/>
                      <a:pt x="298196" y="443782"/>
                      <a:pt x="293775" y="444033"/>
                    </a:cubicBezTo>
                    <a:cubicBezTo>
                      <a:pt x="293421" y="444056"/>
                      <a:pt x="293067" y="444072"/>
                      <a:pt x="292707" y="444072"/>
                    </a:cubicBezTo>
                    <a:cubicBezTo>
                      <a:pt x="283321" y="444072"/>
                      <a:pt x="275684" y="436435"/>
                      <a:pt x="275684" y="427048"/>
                    </a:cubicBezTo>
                    <a:cubicBezTo>
                      <a:pt x="275684" y="417662"/>
                      <a:pt x="283321" y="410025"/>
                      <a:pt x="292707" y="410025"/>
                    </a:cubicBezTo>
                    <a:cubicBezTo>
                      <a:pt x="302094" y="410025"/>
                      <a:pt x="309730" y="417662"/>
                      <a:pt x="309730" y="427048"/>
                    </a:cubicBezTo>
                    <a:cubicBezTo>
                      <a:pt x="309730" y="427666"/>
                      <a:pt x="309692" y="428318"/>
                      <a:pt x="309617" y="428984"/>
                    </a:cubicBezTo>
                    <a:cubicBezTo>
                      <a:pt x="309121" y="433396"/>
                      <a:pt x="312296" y="437376"/>
                      <a:pt x="316708" y="437872"/>
                    </a:cubicBezTo>
                    <a:cubicBezTo>
                      <a:pt x="321100" y="438371"/>
                      <a:pt x="325101" y="435193"/>
                      <a:pt x="325596" y="430781"/>
                    </a:cubicBezTo>
                    <a:cubicBezTo>
                      <a:pt x="325738" y="429520"/>
                      <a:pt x="325810" y="428265"/>
                      <a:pt x="325810" y="427050"/>
                    </a:cubicBezTo>
                    <a:cubicBezTo>
                      <a:pt x="325810" y="420829"/>
                      <a:pt x="324085" y="415004"/>
                      <a:pt x="321087" y="410026"/>
                    </a:cubicBezTo>
                    <a:lnTo>
                      <a:pt x="362830" y="410026"/>
                    </a:lnTo>
                    <a:cubicBezTo>
                      <a:pt x="367271" y="410026"/>
                      <a:pt x="370870" y="406428"/>
                      <a:pt x="370870" y="401986"/>
                    </a:cubicBezTo>
                    <a:cubicBezTo>
                      <a:pt x="370870" y="397545"/>
                      <a:pt x="367271" y="393946"/>
                      <a:pt x="362830" y="393946"/>
                    </a:cubicBezTo>
                    <a:lnTo>
                      <a:pt x="90345" y="393946"/>
                    </a:lnTo>
                    <a:cubicBezTo>
                      <a:pt x="79871" y="393946"/>
                      <a:pt x="71349" y="385425"/>
                      <a:pt x="71349" y="374950"/>
                    </a:cubicBezTo>
                    <a:cubicBezTo>
                      <a:pt x="71349" y="364474"/>
                      <a:pt x="79870" y="355953"/>
                      <a:pt x="90345" y="355953"/>
                    </a:cubicBezTo>
                    <a:lnTo>
                      <a:pt x="118946" y="355953"/>
                    </a:lnTo>
                    <a:lnTo>
                      <a:pt x="118946" y="366607"/>
                    </a:lnTo>
                    <a:cubicBezTo>
                      <a:pt x="118946" y="375552"/>
                      <a:pt x="126223" y="382829"/>
                      <a:pt x="135169" y="382829"/>
                    </a:cubicBezTo>
                    <a:lnTo>
                      <a:pt x="275146" y="382829"/>
                    </a:lnTo>
                    <a:cubicBezTo>
                      <a:pt x="284091" y="382829"/>
                      <a:pt x="291368" y="375552"/>
                      <a:pt x="291368" y="366607"/>
                    </a:cubicBezTo>
                    <a:lnTo>
                      <a:pt x="291368" y="355953"/>
                    </a:lnTo>
                    <a:lnTo>
                      <a:pt x="304482" y="355953"/>
                    </a:lnTo>
                    <a:cubicBezTo>
                      <a:pt x="311210" y="355953"/>
                      <a:pt x="317596" y="353393"/>
                      <a:pt x="322465" y="348745"/>
                    </a:cubicBezTo>
                    <a:lnTo>
                      <a:pt x="434297" y="241948"/>
                    </a:lnTo>
                    <a:cubicBezTo>
                      <a:pt x="439417" y="237059"/>
                      <a:pt x="442354" y="230195"/>
                      <a:pt x="442354" y="223116"/>
                    </a:cubicBezTo>
                    <a:lnTo>
                      <a:pt x="442354" y="141651"/>
                    </a:lnTo>
                    <a:cubicBezTo>
                      <a:pt x="442354" y="127294"/>
                      <a:pt x="430674" y="115612"/>
                      <a:pt x="416316" y="115612"/>
                    </a:cubicBezTo>
                    <a:close/>
                    <a:moveTo>
                      <a:pt x="68710" y="98943"/>
                    </a:moveTo>
                    <a:lnTo>
                      <a:pt x="16080" y="98943"/>
                    </a:lnTo>
                    <a:lnTo>
                      <a:pt x="16080" y="82154"/>
                    </a:lnTo>
                    <a:lnTo>
                      <a:pt x="68710" y="82154"/>
                    </a:lnTo>
                    <a:close/>
                    <a:moveTo>
                      <a:pt x="181777" y="115612"/>
                    </a:moveTo>
                    <a:lnTo>
                      <a:pt x="181777" y="71143"/>
                    </a:lnTo>
                    <a:lnTo>
                      <a:pt x="211307" y="71143"/>
                    </a:lnTo>
                    <a:lnTo>
                      <a:pt x="211307" y="115612"/>
                    </a:lnTo>
                    <a:close/>
                    <a:moveTo>
                      <a:pt x="255918" y="115612"/>
                    </a:moveTo>
                    <a:lnTo>
                      <a:pt x="255918" y="49119"/>
                    </a:lnTo>
                    <a:lnTo>
                      <a:pt x="285448" y="49119"/>
                    </a:lnTo>
                    <a:lnTo>
                      <a:pt x="285448" y="115612"/>
                    </a:lnTo>
                    <a:close/>
                    <a:moveTo>
                      <a:pt x="150389" y="427047"/>
                    </a:moveTo>
                    <a:cubicBezTo>
                      <a:pt x="150389" y="436434"/>
                      <a:pt x="142752" y="444071"/>
                      <a:pt x="133365" y="444071"/>
                    </a:cubicBezTo>
                    <a:cubicBezTo>
                      <a:pt x="123979" y="444071"/>
                      <a:pt x="116342" y="436434"/>
                      <a:pt x="116342" y="427047"/>
                    </a:cubicBezTo>
                    <a:cubicBezTo>
                      <a:pt x="116342" y="417661"/>
                      <a:pt x="123979" y="410024"/>
                      <a:pt x="133365" y="410024"/>
                    </a:cubicBezTo>
                    <a:cubicBezTo>
                      <a:pt x="142752" y="410024"/>
                      <a:pt x="150389" y="417661"/>
                      <a:pt x="150389" y="427047"/>
                    </a:cubicBezTo>
                    <a:close/>
                    <a:moveTo>
                      <a:pt x="275288" y="366606"/>
                    </a:moveTo>
                    <a:cubicBezTo>
                      <a:pt x="275288" y="366684"/>
                      <a:pt x="275223" y="366748"/>
                      <a:pt x="275146" y="366748"/>
                    </a:cubicBezTo>
                    <a:lnTo>
                      <a:pt x="135169" y="366748"/>
                    </a:lnTo>
                    <a:cubicBezTo>
                      <a:pt x="135090" y="366748"/>
                      <a:pt x="135026" y="366684"/>
                      <a:pt x="135026" y="366606"/>
                    </a:cubicBezTo>
                    <a:lnTo>
                      <a:pt x="135026" y="355952"/>
                    </a:lnTo>
                    <a:lnTo>
                      <a:pt x="275288" y="3559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" name="Google Shape;1209;p63">
              <a:extLst>
                <a:ext uri="{FF2B5EF4-FFF2-40B4-BE49-F238E27FC236}">
                  <a16:creationId xmlns:a16="http://schemas.microsoft.com/office/drawing/2014/main" id="{1463A928-7FB5-E69F-A274-D2ABCE62F59C}"/>
                </a:ext>
              </a:extLst>
            </p:cNvPr>
            <p:cNvGrpSpPr/>
            <p:nvPr/>
          </p:nvGrpSpPr>
          <p:grpSpPr>
            <a:xfrm>
              <a:off x="6139049" y="2651723"/>
              <a:ext cx="264984" cy="374785"/>
              <a:chOff x="7377404" y="4284075"/>
              <a:chExt cx="283285" cy="400668"/>
            </a:xfrm>
          </p:grpSpPr>
          <p:sp>
            <p:nvSpPr>
              <p:cNvPr id="114" name="Google Shape;1210;p63">
                <a:extLst>
                  <a:ext uri="{FF2B5EF4-FFF2-40B4-BE49-F238E27FC236}">
                    <a16:creationId xmlns:a16="http://schemas.microsoft.com/office/drawing/2014/main" id="{2AC1A0DA-16F0-89E9-430A-606969B4E190}"/>
                  </a:ext>
                </a:extLst>
              </p:cNvPr>
              <p:cNvSpPr/>
              <p:nvPr/>
            </p:nvSpPr>
            <p:spPr>
              <a:xfrm>
                <a:off x="7377404" y="4284075"/>
                <a:ext cx="283285" cy="400668"/>
              </a:xfrm>
              <a:custGeom>
                <a:avLst/>
                <a:gdLst/>
                <a:ahLst/>
                <a:cxnLst/>
                <a:rect l="l" t="t" r="r" b="b"/>
                <a:pathLst>
                  <a:path w="388061" h="548860" extrusionOk="0">
                    <a:moveTo>
                      <a:pt x="380021" y="30849"/>
                    </a:moveTo>
                    <a:lnTo>
                      <a:pt x="372776" y="30849"/>
                    </a:lnTo>
                    <a:lnTo>
                      <a:pt x="356578" y="7872"/>
                    </a:lnTo>
                    <a:cubicBezTo>
                      <a:pt x="353104" y="2943"/>
                      <a:pt x="347427" y="0"/>
                      <a:pt x="341396" y="0"/>
                    </a:cubicBezTo>
                    <a:lnTo>
                      <a:pt x="122220" y="0"/>
                    </a:lnTo>
                    <a:cubicBezTo>
                      <a:pt x="117779" y="0"/>
                      <a:pt x="114180" y="3599"/>
                      <a:pt x="114180" y="8040"/>
                    </a:cubicBezTo>
                    <a:cubicBezTo>
                      <a:pt x="114180" y="12481"/>
                      <a:pt x="117779" y="16080"/>
                      <a:pt x="122220" y="16080"/>
                    </a:cubicBezTo>
                    <a:lnTo>
                      <a:pt x="341396" y="16080"/>
                    </a:lnTo>
                    <a:cubicBezTo>
                      <a:pt x="342207" y="16080"/>
                      <a:pt x="342969" y="16475"/>
                      <a:pt x="343435" y="17137"/>
                    </a:cubicBezTo>
                    <a:lnTo>
                      <a:pt x="353101" y="30849"/>
                    </a:lnTo>
                    <a:lnTo>
                      <a:pt x="34960" y="30849"/>
                    </a:lnTo>
                    <a:lnTo>
                      <a:pt x="44625" y="17139"/>
                    </a:lnTo>
                    <a:cubicBezTo>
                      <a:pt x="45093" y="16475"/>
                      <a:pt x="45856" y="16080"/>
                      <a:pt x="46666" y="16080"/>
                    </a:cubicBezTo>
                    <a:lnTo>
                      <a:pt x="90073" y="16080"/>
                    </a:lnTo>
                    <a:cubicBezTo>
                      <a:pt x="94514" y="16080"/>
                      <a:pt x="98113" y="12481"/>
                      <a:pt x="98113" y="8040"/>
                    </a:cubicBezTo>
                    <a:cubicBezTo>
                      <a:pt x="98113" y="3599"/>
                      <a:pt x="94514" y="0"/>
                      <a:pt x="90073" y="0"/>
                    </a:cubicBezTo>
                    <a:lnTo>
                      <a:pt x="46666" y="0"/>
                    </a:lnTo>
                    <a:cubicBezTo>
                      <a:pt x="40636" y="0"/>
                      <a:pt x="34960" y="2943"/>
                      <a:pt x="31483" y="7873"/>
                    </a:cubicBezTo>
                    <a:lnTo>
                      <a:pt x="15287" y="30849"/>
                    </a:lnTo>
                    <a:lnTo>
                      <a:pt x="8040" y="30849"/>
                    </a:lnTo>
                    <a:cubicBezTo>
                      <a:pt x="3599" y="30849"/>
                      <a:pt x="0" y="34447"/>
                      <a:pt x="0" y="38889"/>
                    </a:cubicBezTo>
                    <a:lnTo>
                      <a:pt x="0" y="540820"/>
                    </a:lnTo>
                    <a:cubicBezTo>
                      <a:pt x="0" y="545261"/>
                      <a:pt x="3599" y="548860"/>
                      <a:pt x="8040" y="548860"/>
                    </a:cubicBezTo>
                    <a:lnTo>
                      <a:pt x="316579" y="548860"/>
                    </a:lnTo>
                    <a:cubicBezTo>
                      <a:pt x="321020" y="548860"/>
                      <a:pt x="324619" y="545261"/>
                      <a:pt x="324619" y="540820"/>
                    </a:cubicBezTo>
                    <a:cubicBezTo>
                      <a:pt x="324619" y="536379"/>
                      <a:pt x="321020" y="532780"/>
                      <a:pt x="316579" y="532780"/>
                    </a:cubicBezTo>
                    <a:lnTo>
                      <a:pt x="16080" y="532780"/>
                    </a:lnTo>
                    <a:lnTo>
                      <a:pt x="16080" y="46929"/>
                    </a:lnTo>
                    <a:lnTo>
                      <a:pt x="371981" y="46929"/>
                    </a:lnTo>
                    <a:lnTo>
                      <a:pt x="371981" y="532780"/>
                    </a:lnTo>
                    <a:lnTo>
                      <a:pt x="348726" y="532780"/>
                    </a:lnTo>
                    <a:cubicBezTo>
                      <a:pt x="344284" y="532780"/>
                      <a:pt x="340686" y="536379"/>
                      <a:pt x="340686" y="540820"/>
                    </a:cubicBezTo>
                    <a:cubicBezTo>
                      <a:pt x="340686" y="545261"/>
                      <a:pt x="344284" y="548860"/>
                      <a:pt x="348726" y="548860"/>
                    </a:cubicBezTo>
                    <a:lnTo>
                      <a:pt x="380021" y="548860"/>
                    </a:lnTo>
                    <a:cubicBezTo>
                      <a:pt x="384463" y="548860"/>
                      <a:pt x="388061" y="545261"/>
                      <a:pt x="388061" y="540820"/>
                    </a:cubicBezTo>
                    <a:lnTo>
                      <a:pt x="388061" y="38889"/>
                    </a:lnTo>
                    <a:cubicBezTo>
                      <a:pt x="388061" y="34448"/>
                      <a:pt x="384463" y="30849"/>
                      <a:pt x="380021" y="308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211;p63">
                <a:extLst>
                  <a:ext uri="{FF2B5EF4-FFF2-40B4-BE49-F238E27FC236}">
                    <a16:creationId xmlns:a16="http://schemas.microsoft.com/office/drawing/2014/main" id="{339B76A5-4671-1C01-6BD2-1AB678A2CD7C}"/>
                  </a:ext>
                </a:extLst>
              </p:cNvPr>
              <p:cNvSpPr/>
              <p:nvPr/>
            </p:nvSpPr>
            <p:spPr>
              <a:xfrm>
                <a:off x="7438871" y="4330775"/>
                <a:ext cx="160151" cy="40970"/>
              </a:xfrm>
              <a:custGeom>
                <a:avLst/>
                <a:gdLst/>
                <a:ahLst/>
                <a:cxnLst/>
                <a:rect l="l" t="t" r="r" b="b"/>
                <a:pathLst>
                  <a:path w="219385" h="56123" extrusionOk="0">
                    <a:moveTo>
                      <a:pt x="219385" y="48083"/>
                    </a:moveTo>
                    <a:lnTo>
                      <a:pt x="219385" y="8040"/>
                    </a:lnTo>
                    <a:cubicBezTo>
                      <a:pt x="219385" y="3599"/>
                      <a:pt x="215787" y="0"/>
                      <a:pt x="211345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lnTo>
                      <a:pt x="0" y="48083"/>
                    </a:lnTo>
                    <a:cubicBezTo>
                      <a:pt x="0" y="52524"/>
                      <a:pt x="3599" y="56123"/>
                      <a:pt x="8040" y="56123"/>
                    </a:cubicBezTo>
                    <a:lnTo>
                      <a:pt x="211345" y="56123"/>
                    </a:lnTo>
                    <a:cubicBezTo>
                      <a:pt x="215787" y="56123"/>
                      <a:pt x="219385" y="52524"/>
                      <a:pt x="219385" y="48083"/>
                    </a:cubicBezTo>
                    <a:close/>
                    <a:moveTo>
                      <a:pt x="203305" y="40043"/>
                    </a:moveTo>
                    <a:lnTo>
                      <a:pt x="16080" y="40043"/>
                    </a:lnTo>
                    <a:lnTo>
                      <a:pt x="16080" y="16080"/>
                    </a:lnTo>
                    <a:lnTo>
                      <a:pt x="203305" y="1608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212;p63">
                <a:extLst>
                  <a:ext uri="{FF2B5EF4-FFF2-40B4-BE49-F238E27FC236}">
                    <a16:creationId xmlns:a16="http://schemas.microsoft.com/office/drawing/2014/main" id="{AEF4540E-8482-1D50-5BCB-7821E66EE040}"/>
                  </a:ext>
                </a:extLst>
              </p:cNvPr>
              <p:cNvSpPr/>
              <p:nvPr/>
            </p:nvSpPr>
            <p:spPr>
              <a:xfrm>
                <a:off x="7465171" y="4388919"/>
                <a:ext cx="11738" cy="267490"/>
              </a:xfrm>
              <a:custGeom>
                <a:avLst/>
                <a:gdLst/>
                <a:ahLst/>
                <a:cxnLst/>
                <a:rect l="l" t="t" r="r" b="b"/>
                <a:pathLst>
                  <a:path w="16079" h="366424" extrusionOk="0">
                    <a:moveTo>
                      <a:pt x="0" y="8040"/>
                    </a:moveTo>
                    <a:lnTo>
                      <a:pt x="0" y="358384"/>
                    </a:lnTo>
                    <a:cubicBezTo>
                      <a:pt x="0" y="362825"/>
                      <a:pt x="3599" y="366424"/>
                      <a:pt x="8040" y="366424"/>
                    </a:cubicBezTo>
                    <a:cubicBezTo>
                      <a:pt x="12481" y="366424"/>
                      <a:pt x="16080" y="362825"/>
                      <a:pt x="16080" y="358384"/>
                    </a:cubicBezTo>
                    <a:lnTo>
                      <a:pt x="16080" y="8040"/>
                    </a:lnTo>
                    <a:cubicBezTo>
                      <a:pt x="16080" y="3599"/>
                      <a:pt x="12481" y="0"/>
                      <a:pt x="8040" y="0"/>
                    </a:cubicBezTo>
                    <a:cubicBezTo>
                      <a:pt x="3599" y="0"/>
                      <a:pt x="0" y="3600"/>
                      <a:pt x="0" y="80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213;p63">
                <a:extLst>
                  <a:ext uri="{FF2B5EF4-FFF2-40B4-BE49-F238E27FC236}">
                    <a16:creationId xmlns:a16="http://schemas.microsoft.com/office/drawing/2014/main" id="{923F70E9-0143-6DD1-F943-20AE4AB29B0F}"/>
                  </a:ext>
                </a:extLst>
              </p:cNvPr>
              <p:cNvSpPr/>
              <p:nvPr/>
            </p:nvSpPr>
            <p:spPr>
              <a:xfrm>
                <a:off x="7405516" y="4400970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5120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214;p63">
                <a:extLst>
                  <a:ext uri="{FF2B5EF4-FFF2-40B4-BE49-F238E27FC236}">
                    <a16:creationId xmlns:a16="http://schemas.microsoft.com/office/drawing/2014/main" id="{EFBED5A7-CD4D-802B-B733-3267C6047291}"/>
                  </a:ext>
                </a:extLst>
              </p:cNvPr>
              <p:cNvSpPr/>
              <p:nvPr/>
            </p:nvSpPr>
            <p:spPr>
              <a:xfrm>
                <a:off x="7405516" y="4451674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5120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215;p63">
                <a:extLst>
                  <a:ext uri="{FF2B5EF4-FFF2-40B4-BE49-F238E27FC236}">
                    <a16:creationId xmlns:a16="http://schemas.microsoft.com/office/drawing/2014/main" id="{A0199536-3A01-DBD2-125A-F0EF0A068EC5}"/>
                  </a:ext>
                </a:extLst>
              </p:cNvPr>
              <p:cNvSpPr/>
              <p:nvPr/>
            </p:nvSpPr>
            <p:spPr>
              <a:xfrm>
                <a:off x="7405516" y="4499975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5120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16;p63">
                <a:extLst>
                  <a:ext uri="{FF2B5EF4-FFF2-40B4-BE49-F238E27FC236}">
                    <a16:creationId xmlns:a16="http://schemas.microsoft.com/office/drawing/2014/main" id="{2BE0F3F9-0346-9406-A040-81E8E9DB24AC}"/>
                  </a:ext>
                </a:extLst>
              </p:cNvPr>
              <p:cNvSpPr/>
              <p:nvPr/>
            </p:nvSpPr>
            <p:spPr>
              <a:xfrm>
                <a:off x="7405516" y="4535134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5120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7;p63">
                <a:extLst>
                  <a:ext uri="{FF2B5EF4-FFF2-40B4-BE49-F238E27FC236}">
                    <a16:creationId xmlns:a16="http://schemas.microsoft.com/office/drawing/2014/main" id="{75617B60-A24F-899A-AF49-294417C83C7C}"/>
                  </a:ext>
                </a:extLst>
              </p:cNvPr>
              <p:cNvSpPr/>
              <p:nvPr/>
            </p:nvSpPr>
            <p:spPr>
              <a:xfrm>
                <a:off x="7405516" y="4584577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5120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18;p63">
                <a:extLst>
                  <a:ext uri="{FF2B5EF4-FFF2-40B4-BE49-F238E27FC236}">
                    <a16:creationId xmlns:a16="http://schemas.microsoft.com/office/drawing/2014/main" id="{25B4F481-E588-F5B1-7558-E08474FBE3BA}"/>
                  </a:ext>
                </a:extLst>
              </p:cNvPr>
              <p:cNvSpPr/>
              <p:nvPr/>
            </p:nvSpPr>
            <p:spPr>
              <a:xfrm>
                <a:off x="7490217" y="4584577"/>
                <a:ext cx="142130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94698" h="16079" extrusionOk="0">
                    <a:moveTo>
                      <a:pt x="18665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186659" y="16080"/>
                    </a:lnTo>
                    <a:cubicBezTo>
                      <a:pt x="191100" y="16080"/>
                      <a:pt x="194698" y="12481"/>
                      <a:pt x="194698" y="8040"/>
                    </a:cubicBezTo>
                    <a:cubicBezTo>
                      <a:pt x="194698" y="3599"/>
                      <a:pt x="191099" y="0"/>
                      <a:pt x="1866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19;p63">
                <a:extLst>
                  <a:ext uri="{FF2B5EF4-FFF2-40B4-BE49-F238E27FC236}">
                    <a16:creationId xmlns:a16="http://schemas.microsoft.com/office/drawing/2014/main" id="{BD4BF964-5263-3E17-BB53-0910B3FE7A48}"/>
                  </a:ext>
                </a:extLst>
              </p:cNvPr>
              <p:cNvSpPr/>
              <p:nvPr/>
            </p:nvSpPr>
            <p:spPr>
              <a:xfrm>
                <a:off x="7490217" y="4604725"/>
                <a:ext cx="142130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94698" h="16079" extrusionOk="0">
                    <a:moveTo>
                      <a:pt x="18665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186659" y="16080"/>
                    </a:lnTo>
                    <a:cubicBezTo>
                      <a:pt x="191100" y="16080"/>
                      <a:pt x="194698" y="12481"/>
                      <a:pt x="194698" y="8040"/>
                    </a:cubicBezTo>
                    <a:cubicBezTo>
                      <a:pt x="194698" y="3599"/>
                      <a:pt x="191099" y="0"/>
                      <a:pt x="1866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20;p63">
                <a:extLst>
                  <a:ext uri="{FF2B5EF4-FFF2-40B4-BE49-F238E27FC236}">
                    <a16:creationId xmlns:a16="http://schemas.microsoft.com/office/drawing/2014/main" id="{433E1D70-4238-2C66-F0D5-AAC23591797D}"/>
                  </a:ext>
                </a:extLst>
              </p:cNvPr>
              <p:cNvSpPr/>
              <p:nvPr/>
            </p:nvSpPr>
            <p:spPr>
              <a:xfrm>
                <a:off x="7490217" y="4624873"/>
                <a:ext cx="142130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94698" h="16079" extrusionOk="0">
                    <a:moveTo>
                      <a:pt x="8040" y="16080"/>
                    </a:moveTo>
                    <a:lnTo>
                      <a:pt x="186659" y="16080"/>
                    </a:lnTo>
                    <a:cubicBezTo>
                      <a:pt x="191100" y="16080"/>
                      <a:pt x="194698" y="12481"/>
                      <a:pt x="194698" y="8040"/>
                    </a:cubicBezTo>
                    <a:cubicBezTo>
                      <a:pt x="194698" y="3599"/>
                      <a:pt x="191100" y="0"/>
                      <a:pt x="186659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21;p63">
                <a:extLst>
                  <a:ext uri="{FF2B5EF4-FFF2-40B4-BE49-F238E27FC236}">
                    <a16:creationId xmlns:a16="http://schemas.microsoft.com/office/drawing/2014/main" id="{A7873EE1-4DD8-7CCE-06C1-1BD36EB4AEBA}"/>
                  </a:ext>
                </a:extLst>
              </p:cNvPr>
              <p:cNvSpPr/>
              <p:nvPr/>
            </p:nvSpPr>
            <p:spPr>
              <a:xfrm>
                <a:off x="7490217" y="4535134"/>
                <a:ext cx="142130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94698" h="16079" extrusionOk="0">
                    <a:moveTo>
                      <a:pt x="18665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186659" y="16080"/>
                    </a:lnTo>
                    <a:cubicBezTo>
                      <a:pt x="191100" y="16080"/>
                      <a:pt x="194698" y="12481"/>
                      <a:pt x="194698" y="8040"/>
                    </a:cubicBezTo>
                    <a:cubicBezTo>
                      <a:pt x="194698" y="3599"/>
                      <a:pt x="191099" y="0"/>
                      <a:pt x="1866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22;p63">
                <a:extLst>
                  <a:ext uri="{FF2B5EF4-FFF2-40B4-BE49-F238E27FC236}">
                    <a16:creationId xmlns:a16="http://schemas.microsoft.com/office/drawing/2014/main" id="{54190701-F4C0-240A-4C26-2C9690C5095B}"/>
                  </a:ext>
                </a:extLst>
              </p:cNvPr>
              <p:cNvSpPr/>
              <p:nvPr/>
            </p:nvSpPr>
            <p:spPr>
              <a:xfrm>
                <a:off x="7490217" y="4554448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8040" y="16080"/>
                    </a:move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23;p63">
                <a:extLst>
                  <a:ext uri="{FF2B5EF4-FFF2-40B4-BE49-F238E27FC236}">
                    <a16:creationId xmlns:a16="http://schemas.microsoft.com/office/drawing/2014/main" id="{6B317A4C-F2D5-8727-4F13-8BAB61058DF1}"/>
                  </a:ext>
                </a:extLst>
              </p:cNvPr>
              <p:cNvSpPr/>
              <p:nvPr/>
            </p:nvSpPr>
            <p:spPr>
              <a:xfrm>
                <a:off x="7543848" y="4554448"/>
                <a:ext cx="43251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8" h="16079" extrusionOk="0">
                    <a:moveTo>
                      <a:pt x="51209" y="16080"/>
                    </a:move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24;p63">
                <a:extLst>
                  <a:ext uri="{FF2B5EF4-FFF2-40B4-BE49-F238E27FC236}">
                    <a16:creationId xmlns:a16="http://schemas.microsoft.com/office/drawing/2014/main" id="{307C6BA5-7F7A-2525-A1D3-A26484C2D694}"/>
                  </a:ext>
                </a:extLst>
              </p:cNvPr>
              <p:cNvSpPr/>
              <p:nvPr/>
            </p:nvSpPr>
            <p:spPr>
              <a:xfrm>
                <a:off x="7490217" y="4499975"/>
                <a:ext cx="27495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37664" h="16079" extrusionOk="0">
                    <a:moveTo>
                      <a:pt x="8040" y="16080"/>
                    </a:moveTo>
                    <a:lnTo>
                      <a:pt x="29624" y="16080"/>
                    </a:lnTo>
                    <a:cubicBezTo>
                      <a:pt x="34066" y="16080"/>
                      <a:pt x="37664" y="12481"/>
                      <a:pt x="37664" y="8040"/>
                    </a:cubicBezTo>
                    <a:cubicBezTo>
                      <a:pt x="37664" y="3599"/>
                      <a:pt x="34066" y="0"/>
                      <a:pt x="29624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25;p63">
                <a:extLst>
                  <a:ext uri="{FF2B5EF4-FFF2-40B4-BE49-F238E27FC236}">
                    <a16:creationId xmlns:a16="http://schemas.microsoft.com/office/drawing/2014/main" id="{FBC912CD-C2A3-F37B-7C09-DEDD54BCC67F}"/>
                  </a:ext>
                </a:extLst>
              </p:cNvPr>
              <p:cNvSpPr/>
              <p:nvPr/>
            </p:nvSpPr>
            <p:spPr>
              <a:xfrm>
                <a:off x="7525536" y="4499975"/>
                <a:ext cx="1067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46236" h="16079" extrusionOk="0">
                    <a:moveTo>
                      <a:pt x="138197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138197" y="16080"/>
                    </a:lnTo>
                    <a:cubicBezTo>
                      <a:pt x="142638" y="16080"/>
                      <a:pt x="146237" y="12481"/>
                      <a:pt x="146237" y="8040"/>
                    </a:cubicBezTo>
                    <a:cubicBezTo>
                      <a:pt x="146237" y="3599"/>
                      <a:pt x="142637" y="0"/>
                      <a:pt x="1381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226;p63">
                <a:extLst>
                  <a:ext uri="{FF2B5EF4-FFF2-40B4-BE49-F238E27FC236}">
                    <a16:creationId xmlns:a16="http://schemas.microsoft.com/office/drawing/2014/main" id="{A06BE89E-97DF-533A-A593-45B07B043C1C}"/>
                  </a:ext>
                </a:extLst>
              </p:cNvPr>
              <p:cNvSpPr/>
              <p:nvPr/>
            </p:nvSpPr>
            <p:spPr>
              <a:xfrm>
                <a:off x="7490217" y="4451674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8040" y="16080"/>
                    </a:move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227;p63">
                <a:extLst>
                  <a:ext uri="{FF2B5EF4-FFF2-40B4-BE49-F238E27FC236}">
                    <a16:creationId xmlns:a16="http://schemas.microsoft.com/office/drawing/2014/main" id="{FEC4016D-52D8-235D-1461-8CF17E175E9F}"/>
                  </a:ext>
                </a:extLst>
              </p:cNvPr>
              <p:cNvSpPr/>
              <p:nvPr/>
            </p:nvSpPr>
            <p:spPr>
              <a:xfrm>
                <a:off x="7490217" y="4470276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8040" y="16080"/>
                    </a:move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228;p63">
                <a:extLst>
                  <a:ext uri="{FF2B5EF4-FFF2-40B4-BE49-F238E27FC236}">
                    <a16:creationId xmlns:a16="http://schemas.microsoft.com/office/drawing/2014/main" id="{E4A54018-2151-3501-1440-F34A23DC4CBA}"/>
                  </a:ext>
                </a:extLst>
              </p:cNvPr>
              <p:cNvSpPr/>
              <p:nvPr/>
            </p:nvSpPr>
            <p:spPr>
              <a:xfrm>
                <a:off x="7490217" y="4400970"/>
                <a:ext cx="142130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94698" h="16079" extrusionOk="0">
                    <a:moveTo>
                      <a:pt x="18665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186659" y="16080"/>
                    </a:lnTo>
                    <a:cubicBezTo>
                      <a:pt x="191100" y="16080"/>
                      <a:pt x="194698" y="12481"/>
                      <a:pt x="194698" y="8040"/>
                    </a:cubicBezTo>
                    <a:cubicBezTo>
                      <a:pt x="194698" y="3599"/>
                      <a:pt x="191099" y="0"/>
                      <a:pt x="1866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229;p63">
                <a:extLst>
                  <a:ext uri="{FF2B5EF4-FFF2-40B4-BE49-F238E27FC236}">
                    <a16:creationId xmlns:a16="http://schemas.microsoft.com/office/drawing/2014/main" id="{042E472E-66ED-85CF-5362-B06946013BD0}"/>
                  </a:ext>
                </a:extLst>
              </p:cNvPr>
              <p:cNvSpPr/>
              <p:nvPr/>
            </p:nvSpPr>
            <p:spPr>
              <a:xfrm>
                <a:off x="7490217" y="4420475"/>
                <a:ext cx="76934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05389" h="16079" extrusionOk="0">
                    <a:moveTo>
                      <a:pt x="8040" y="16080"/>
                    </a:moveTo>
                    <a:lnTo>
                      <a:pt x="97350" y="16080"/>
                    </a:lnTo>
                    <a:cubicBezTo>
                      <a:pt x="101791" y="16080"/>
                      <a:pt x="105390" y="12481"/>
                      <a:pt x="105390" y="8040"/>
                    </a:cubicBezTo>
                    <a:cubicBezTo>
                      <a:pt x="105390" y="3599"/>
                      <a:pt x="101791" y="0"/>
                      <a:pt x="97350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" name="Google Shape;1230;p63">
              <a:extLst>
                <a:ext uri="{FF2B5EF4-FFF2-40B4-BE49-F238E27FC236}">
                  <a16:creationId xmlns:a16="http://schemas.microsoft.com/office/drawing/2014/main" id="{BF9EB86E-6CDB-0B94-4E21-3C02E781A07B}"/>
                </a:ext>
              </a:extLst>
            </p:cNvPr>
            <p:cNvGrpSpPr/>
            <p:nvPr/>
          </p:nvGrpSpPr>
          <p:grpSpPr>
            <a:xfrm>
              <a:off x="1071262" y="1675771"/>
              <a:ext cx="374796" cy="305982"/>
              <a:chOff x="8016970" y="3549838"/>
              <a:chExt cx="400681" cy="327112"/>
            </a:xfrm>
          </p:grpSpPr>
          <p:sp>
            <p:nvSpPr>
              <p:cNvPr id="135" name="Google Shape;1231;p63">
                <a:extLst>
                  <a:ext uri="{FF2B5EF4-FFF2-40B4-BE49-F238E27FC236}">
                    <a16:creationId xmlns:a16="http://schemas.microsoft.com/office/drawing/2014/main" id="{DE91742F-9393-99A9-B333-275CBBADE7A4}"/>
                  </a:ext>
                </a:extLst>
              </p:cNvPr>
              <p:cNvSpPr/>
              <p:nvPr/>
            </p:nvSpPr>
            <p:spPr>
              <a:xfrm>
                <a:off x="8268547" y="3694571"/>
                <a:ext cx="69425" cy="56473"/>
              </a:xfrm>
              <a:custGeom>
                <a:avLst/>
                <a:gdLst/>
                <a:ahLst/>
                <a:cxnLst/>
                <a:rect l="l" t="t" r="r" b="b"/>
                <a:pathLst>
                  <a:path w="95103" h="77360" extrusionOk="0">
                    <a:moveTo>
                      <a:pt x="85985" y="61089"/>
                    </a:moveTo>
                    <a:cubicBezTo>
                      <a:pt x="85906" y="61097"/>
                      <a:pt x="78102" y="62093"/>
                      <a:pt x="69923" y="59527"/>
                    </a:cubicBezTo>
                    <a:cubicBezTo>
                      <a:pt x="59889" y="56377"/>
                      <a:pt x="53898" y="49492"/>
                      <a:pt x="51613" y="38476"/>
                    </a:cubicBezTo>
                    <a:cubicBezTo>
                      <a:pt x="44886" y="6062"/>
                      <a:pt x="19825" y="-815"/>
                      <a:pt x="7497" y="73"/>
                    </a:cubicBezTo>
                    <a:cubicBezTo>
                      <a:pt x="3068" y="394"/>
                      <a:pt x="-298" y="4246"/>
                      <a:pt x="21" y="8675"/>
                    </a:cubicBezTo>
                    <a:cubicBezTo>
                      <a:pt x="343" y="13102"/>
                      <a:pt x="4141" y="16422"/>
                      <a:pt x="8583" y="16116"/>
                    </a:cubicBezTo>
                    <a:cubicBezTo>
                      <a:pt x="10819" y="15990"/>
                      <a:pt x="30466" y="15707"/>
                      <a:pt x="35867" y="41744"/>
                    </a:cubicBezTo>
                    <a:cubicBezTo>
                      <a:pt x="40328" y="63233"/>
                      <a:pt x="54585" y="71726"/>
                      <a:pt x="65761" y="75068"/>
                    </a:cubicBezTo>
                    <a:cubicBezTo>
                      <a:pt x="71968" y="76922"/>
                      <a:pt x="77883" y="77361"/>
                      <a:pt x="82083" y="77361"/>
                    </a:cubicBezTo>
                    <a:cubicBezTo>
                      <a:pt x="85670" y="77361"/>
                      <a:pt x="88007" y="77041"/>
                      <a:pt x="88211" y="77013"/>
                    </a:cubicBezTo>
                    <a:cubicBezTo>
                      <a:pt x="92593" y="76392"/>
                      <a:pt x="95631" y="72346"/>
                      <a:pt x="95027" y="67961"/>
                    </a:cubicBezTo>
                    <a:cubicBezTo>
                      <a:pt x="94425" y="63577"/>
                      <a:pt x="90376" y="60505"/>
                      <a:pt x="85985" y="610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232;p63">
                <a:extLst>
                  <a:ext uri="{FF2B5EF4-FFF2-40B4-BE49-F238E27FC236}">
                    <a16:creationId xmlns:a16="http://schemas.microsoft.com/office/drawing/2014/main" id="{0299A3C8-8ABC-B6FC-9E49-280B1DD6E944}"/>
                  </a:ext>
                </a:extLst>
              </p:cNvPr>
              <p:cNvSpPr/>
              <p:nvPr/>
            </p:nvSpPr>
            <p:spPr>
              <a:xfrm>
                <a:off x="8179795" y="3678360"/>
                <a:ext cx="51116" cy="37821"/>
              </a:xfrm>
              <a:custGeom>
                <a:avLst/>
                <a:gdLst/>
                <a:ahLst/>
                <a:cxnLst/>
                <a:rect l="l" t="t" r="r" b="b"/>
                <a:pathLst>
                  <a:path w="70022" h="51810" extrusionOk="0">
                    <a:moveTo>
                      <a:pt x="54204" y="5999"/>
                    </a:moveTo>
                    <a:cubicBezTo>
                      <a:pt x="54085" y="6454"/>
                      <a:pt x="51088" y="17142"/>
                      <a:pt x="35867" y="15235"/>
                    </a:cubicBezTo>
                    <a:cubicBezTo>
                      <a:pt x="23774" y="13728"/>
                      <a:pt x="13348" y="18172"/>
                      <a:pt x="6512" y="27760"/>
                    </a:cubicBezTo>
                    <a:cubicBezTo>
                      <a:pt x="1719" y="34483"/>
                      <a:pt x="290" y="41465"/>
                      <a:pt x="143" y="42239"/>
                    </a:cubicBezTo>
                    <a:cubicBezTo>
                      <a:pt x="-686" y="46600"/>
                      <a:pt x="2172" y="50837"/>
                      <a:pt x="6534" y="51666"/>
                    </a:cubicBezTo>
                    <a:cubicBezTo>
                      <a:pt x="7046" y="51763"/>
                      <a:pt x="7554" y="51810"/>
                      <a:pt x="8055" y="51810"/>
                    </a:cubicBezTo>
                    <a:cubicBezTo>
                      <a:pt x="11834" y="51810"/>
                      <a:pt x="15197" y="49149"/>
                      <a:pt x="15930" y="45298"/>
                    </a:cubicBezTo>
                    <a:cubicBezTo>
                      <a:pt x="16476" y="42636"/>
                      <a:pt x="19901" y="29440"/>
                      <a:pt x="33874" y="31193"/>
                    </a:cubicBezTo>
                    <a:cubicBezTo>
                      <a:pt x="57110" y="34099"/>
                      <a:pt x="67507" y="18654"/>
                      <a:pt x="69757" y="10083"/>
                    </a:cubicBezTo>
                    <a:cubicBezTo>
                      <a:pt x="70885" y="5788"/>
                      <a:pt x="68316" y="1393"/>
                      <a:pt x="64022" y="266"/>
                    </a:cubicBezTo>
                    <a:cubicBezTo>
                      <a:pt x="59727" y="-862"/>
                      <a:pt x="55331" y="1703"/>
                      <a:pt x="54204" y="59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233;p63">
                <a:extLst>
                  <a:ext uri="{FF2B5EF4-FFF2-40B4-BE49-F238E27FC236}">
                    <a16:creationId xmlns:a16="http://schemas.microsoft.com/office/drawing/2014/main" id="{3B910674-7655-00DC-8C80-F4A7A49F4296}"/>
                  </a:ext>
                </a:extLst>
              </p:cNvPr>
              <p:cNvSpPr/>
              <p:nvPr/>
            </p:nvSpPr>
            <p:spPr>
              <a:xfrm>
                <a:off x="8342882" y="3818538"/>
                <a:ext cx="25340" cy="22291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30535" extrusionOk="0">
                    <a:moveTo>
                      <a:pt x="6531" y="30391"/>
                    </a:moveTo>
                    <a:cubicBezTo>
                      <a:pt x="7045" y="30488"/>
                      <a:pt x="7555" y="30536"/>
                      <a:pt x="8059" y="30536"/>
                    </a:cubicBezTo>
                    <a:cubicBezTo>
                      <a:pt x="11835" y="30536"/>
                      <a:pt x="15192" y="27884"/>
                      <a:pt x="15924" y="24036"/>
                    </a:cubicBezTo>
                    <a:cubicBezTo>
                      <a:pt x="16490" y="21379"/>
                      <a:pt x="18574" y="15293"/>
                      <a:pt x="25676" y="16178"/>
                    </a:cubicBezTo>
                    <a:cubicBezTo>
                      <a:pt x="30065" y="16716"/>
                      <a:pt x="34099" y="13604"/>
                      <a:pt x="34651" y="9196"/>
                    </a:cubicBezTo>
                    <a:cubicBezTo>
                      <a:pt x="35202" y="4791"/>
                      <a:pt x="32076" y="773"/>
                      <a:pt x="27669" y="222"/>
                    </a:cubicBezTo>
                    <a:cubicBezTo>
                      <a:pt x="10779" y="-1884"/>
                      <a:pt x="1950" y="11462"/>
                      <a:pt x="143" y="20951"/>
                    </a:cubicBezTo>
                    <a:cubicBezTo>
                      <a:pt x="-686" y="25312"/>
                      <a:pt x="2168" y="29561"/>
                      <a:pt x="6531" y="303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234;p63">
                <a:extLst>
                  <a:ext uri="{FF2B5EF4-FFF2-40B4-BE49-F238E27FC236}">
                    <a16:creationId xmlns:a16="http://schemas.microsoft.com/office/drawing/2014/main" id="{043A488D-D674-76C6-F7B3-F99859467B20}"/>
                  </a:ext>
                </a:extLst>
              </p:cNvPr>
              <p:cNvSpPr/>
              <p:nvPr/>
            </p:nvSpPr>
            <p:spPr>
              <a:xfrm>
                <a:off x="8057426" y="3780604"/>
                <a:ext cx="48365" cy="32592"/>
              </a:xfrm>
              <a:custGeom>
                <a:avLst/>
                <a:gdLst/>
                <a:ahLst/>
                <a:cxnLst/>
                <a:rect l="l" t="t" r="r" b="b"/>
                <a:pathLst>
                  <a:path w="66253" h="44646" extrusionOk="0">
                    <a:moveTo>
                      <a:pt x="35867" y="8071"/>
                    </a:moveTo>
                    <a:cubicBezTo>
                      <a:pt x="23773" y="6566"/>
                      <a:pt x="13349" y="11007"/>
                      <a:pt x="6512" y="20596"/>
                    </a:cubicBezTo>
                    <a:cubicBezTo>
                      <a:pt x="1719" y="27319"/>
                      <a:pt x="290" y="34301"/>
                      <a:pt x="143" y="35075"/>
                    </a:cubicBezTo>
                    <a:cubicBezTo>
                      <a:pt x="-686" y="39436"/>
                      <a:pt x="2172" y="43673"/>
                      <a:pt x="6534" y="44503"/>
                    </a:cubicBezTo>
                    <a:cubicBezTo>
                      <a:pt x="7046" y="44599"/>
                      <a:pt x="7554" y="44646"/>
                      <a:pt x="8055" y="44646"/>
                    </a:cubicBezTo>
                    <a:cubicBezTo>
                      <a:pt x="11834" y="44646"/>
                      <a:pt x="15197" y="41985"/>
                      <a:pt x="15930" y="38134"/>
                    </a:cubicBezTo>
                    <a:cubicBezTo>
                      <a:pt x="16476" y="35472"/>
                      <a:pt x="19908" y="22284"/>
                      <a:pt x="33874" y="24029"/>
                    </a:cubicBezTo>
                    <a:cubicBezTo>
                      <a:pt x="49298" y="25962"/>
                      <a:pt x="59063" y="19806"/>
                      <a:pt x="64544" y="12941"/>
                    </a:cubicBezTo>
                    <a:cubicBezTo>
                      <a:pt x="68092" y="8498"/>
                      <a:pt x="65840" y="1858"/>
                      <a:pt x="60350" y="374"/>
                    </a:cubicBezTo>
                    <a:lnTo>
                      <a:pt x="59911" y="255"/>
                    </a:lnTo>
                    <a:cubicBezTo>
                      <a:pt x="56952" y="-545"/>
                      <a:pt x="53871" y="583"/>
                      <a:pt x="51952" y="2974"/>
                    </a:cubicBezTo>
                    <a:cubicBezTo>
                      <a:pt x="49532" y="5987"/>
                      <a:pt x="44809" y="9186"/>
                      <a:pt x="35867" y="80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235;p63">
                <a:extLst>
                  <a:ext uri="{FF2B5EF4-FFF2-40B4-BE49-F238E27FC236}">
                    <a16:creationId xmlns:a16="http://schemas.microsoft.com/office/drawing/2014/main" id="{067B1D04-1AF8-C0C7-479A-504D43F1F5F0}"/>
                  </a:ext>
                </a:extLst>
              </p:cNvPr>
              <p:cNvSpPr/>
              <p:nvPr/>
            </p:nvSpPr>
            <p:spPr>
              <a:xfrm>
                <a:off x="8211125" y="3549838"/>
                <a:ext cx="11738" cy="58109"/>
              </a:xfrm>
              <a:custGeom>
                <a:avLst/>
                <a:gdLst/>
                <a:ahLst/>
                <a:cxnLst/>
                <a:rect l="l" t="t" r="r" b="b"/>
                <a:pathLst>
                  <a:path w="16079" h="79601" extrusionOk="0">
                    <a:moveTo>
                      <a:pt x="8040" y="79602"/>
                    </a:moveTo>
                    <a:cubicBezTo>
                      <a:pt x="12481" y="79602"/>
                      <a:pt x="16080" y="76003"/>
                      <a:pt x="16080" y="71562"/>
                    </a:cubicBezTo>
                    <a:lnTo>
                      <a:pt x="16080" y="8040"/>
                    </a:lnTo>
                    <a:cubicBezTo>
                      <a:pt x="16080" y="3599"/>
                      <a:pt x="12481" y="0"/>
                      <a:pt x="8040" y="0"/>
                    </a:cubicBezTo>
                    <a:cubicBezTo>
                      <a:pt x="3599" y="0"/>
                      <a:pt x="0" y="3599"/>
                      <a:pt x="0" y="8040"/>
                    </a:cubicBezTo>
                    <a:lnTo>
                      <a:pt x="0" y="71562"/>
                    </a:lnTo>
                    <a:cubicBezTo>
                      <a:pt x="0" y="76003"/>
                      <a:pt x="3600" y="79602"/>
                      <a:pt x="8040" y="796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236;p63">
                <a:extLst>
                  <a:ext uri="{FF2B5EF4-FFF2-40B4-BE49-F238E27FC236}">
                    <a16:creationId xmlns:a16="http://schemas.microsoft.com/office/drawing/2014/main" id="{7A5BBA2D-C922-01A6-FDF4-05CC9B9C2043}"/>
                  </a:ext>
                </a:extLst>
              </p:cNvPr>
              <p:cNvSpPr/>
              <p:nvPr/>
            </p:nvSpPr>
            <p:spPr>
              <a:xfrm>
                <a:off x="8100117" y="3575693"/>
                <a:ext cx="44527" cy="44526"/>
              </a:xfrm>
              <a:custGeom>
                <a:avLst/>
                <a:gdLst/>
                <a:ahLst/>
                <a:cxnLst/>
                <a:rect l="l" t="t" r="r" b="b"/>
                <a:pathLst>
                  <a:path w="60996" h="60995" extrusionOk="0">
                    <a:moveTo>
                      <a:pt x="47270" y="58641"/>
                    </a:moveTo>
                    <a:cubicBezTo>
                      <a:pt x="48841" y="60211"/>
                      <a:pt x="50899" y="60995"/>
                      <a:pt x="52956" y="60995"/>
                    </a:cubicBezTo>
                    <a:cubicBezTo>
                      <a:pt x="55013" y="60995"/>
                      <a:pt x="57072" y="60211"/>
                      <a:pt x="58642" y="58641"/>
                    </a:cubicBezTo>
                    <a:cubicBezTo>
                      <a:pt x="61782" y="55500"/>
                      <a:pt x="61782" y="50410"/>
                      <a:pt x="58642" y="47271"/>
                    </a:cubicBezTo>
                    <a:lnTo>
                      <a:pt x="13726" y="2354"/>
                    </a:lnTo>
                    <a:cubicBezTo>
                      <a:pt x="10585" y="-785"/>
                      <a:pt x="5495" y="-785"/>
                      <a:pt x="2355" y="2354"/>
                    </a:cubicBezTo>
                    <a:cubicBezTo>
                      <a:pt x="-785" y="5495"/>
                      <a:pt x="-785" y="10585"/>
                      <a:pt x="2355" y="137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237;p63">
                <a:extLst>
                  <a:ext uri="{FF2B5EF4-FFF2-40B4-BE49-F238E27FC236}">
                    <a16:creationId xmlns:a16="http://schemas.microsoft.com/office/drawing/2014/main" id="{C085038E-E9B4-5811-8AB3-E645860EC420}"/>
                  </a:ext>
                </a:extLst>
              </p:cNvPr>
              <p:cNvSpPr/>
              <p:nvPr/>
            </p:nvSpPr>
            <p:spPr>
              <a:xfrm>
                <a:off x="8022569" y="3635479"/>
                <a:ext cx="54138" cy="30523"/>
              </a:xfrm>
              <a:custGeom>
                <a:avLst/>
                <a:gdLst/>
                <a:ahLst/>
                <a:cxnLst/>
                <a:rect l="l" t="t" r="r" b="b"/>
                <a:pathLst>
                  <a:path w="74162" h="41813" extrusionOk="0">
                    <a:moveTo>
                      <a:pt x="4786" y="15394"/>
                    </a:moveTo>
                    <a:lnTo>
                      <a:pt x="62864" y="41122"/>
                    </a:lnTo>
                    <a:cubicBezTo>
                      <a:pt x="63923" y="41591"/>
                      <a:pt x="65028" y="41813"/>
                      <a:pt x="66116" y="41813"/>
                    </a:cubicBezTo>
                    <a:cubicBezTo>
                      <a:pt x="69199" y="41813"/>
                      <a:pt x="72142" y="40028"/>
                      <a:pt x="73471" y="37028"/>
                    </a:cubicBezTo>
                    <a:cubicBezTo>
                      <a:pt x="75270" y="32968"/>
                      <a:pt x="73437" y="28218"/>
                      <a:pt x="69377" y="26419"/>
                    </a:cubicBezTo>
                    <a:lnTo>
                      <a:pt x="11299" y="691"/>
                    </a:lnTo>
                    <a:cubicBezTo>
                      <a:pt x="7239" y="-1107"/>
                      <a:pt x="2489" y="725"/>
                      <a:pt x="691" y="4785"/>
                    </a:cubicBezTo>
                    <a:cubicBezTo>
                      <a:pt x="-1107" y="8845"/>
                      <a:pt x="726" y="13595"/>
                      <a:pt x="4786" y="15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238;p63">
                <a:extLst>
                  <a:ext uri="{FF2B5EF4-FFF2-40B4-BE49-F238E27FC236}">
                    <a16:creationId xmlns:a16="http://schemas.microsoft.com/office/drawing/2014/main" id="{26C1E3CB-7C34-C179-ECD1-FC13BCD3DDE3}"/>
                  </a:ext>
                </a:extLst>
              </p:cNvPr>
              <p:cNvSpPr/>
              <p:nvPr/>
            </p:nvSpPr>
            <p:spPr>
              <a:xfrm>
                <a:off x="8357349" y="3635478"/>
                <a:ext cx="54138" cy="30523"/>
              </a:xfrm>
              <a:custGeom>
                <a:avLst/>
                <a:gdLst/>
                <a:ahLst/>
                <a:cxnLst/>
                <a:rect l="l" t="t" r="r" b="b"/>
                <a:pathLst>
                  <a:path w="74162" h="41813" extrusionOk="0">
                    <a:moveTo>
                      <a:pt x="8047" y="41813"/>
                    </a:moveTo>
                    <a:cubicBezTo>
                      <a:pt x="9135" y="41813"/>
                      <a:pt x="10241" y="41592"/>
                      <a:pt x="11300" y="41122"/>
                    </a:cubicBezTo>
                    <a:lnTo>
                      <a:pt x="69377" y="15394"/>
                    </a:lnTo>
                    <a:cubicBezTo>
                      <a:pt x="73437" y="13595"/>
                      <a:pt x="75270" y="8846"/>
                      <a:pt x="73471" y="4786"/>
                    </a:cubicBezTo>
                    <a:cubicBezTo>
                      <a:pt x="71671" y="725"/>
                      <a:pt x="66925" y="-1108"/>
                      <a:pt x="62862" y="692"/>
                    </a:cubicBezTo>
                    <a:lnTo>
                      <a:pt x="4785" y="26420"/>
                    </a:lnTo>
                    <a:cubicBezTo>
                      <a:pt x="726" y="28218"/>
                      <a:pt x="-1108" y="32967"/>
                      <a:pt x="691" y="37028"/>
                    </a:cubicBezTo>
                    <a:cubicBezTo>
                      <a:pt x="2022" y="40030"/>
                      <a:pt x="4963" y="41813"/>
                      <a:pt x="8047" y="418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239;p63">
                <a:extLst>
                  <a:ext uri="{FF2B5EF4-FFF2-40B4-BE49-F238E27FC236}">
                    <a16:creationId xmlns:a16="http://schemas.microsoft.com/office/drawing/2014/main" id="{7E16E4BB-EC14-8F3A-3371-ED7867AD759D}"/>
                  </a:ext>
                </a:extLst>
              </p:cNvPr>
              <p:cNvSpPr/>
              <p:nvPr/>
            </p:nvSpPr>
            <p:spPr>
              <a:xfrm>
                <a:off x="8288701" y="3575693"/>
                <a:ext cx="44527" cy="44526"/>
              </a:xfrm>
              <a:custGeom>
                <a:avLst/>
                <a:gdLst/>
                <a:ahLst/>
                <a:cxnLst/>
                <a:rect l="l" t="t" r="r" b="b"/>
                <a:pathLst>
                  <a:path w="60996" h="60995" extrusionOk="0">
                    <a:moveTo>
                      <a:pt x="8040" y="60995"/>
                    </a:moveTo>
                    <a:cubicBezTo>
                      <a:pt x="10097" y="60995"/>
                      <a:pt x="12155" y="60211"/>
                      <a:pt x="13726" y="58641"/>
                    </a:cubicBezTo>
                    <a:lnTo>
                      <a:pt x="58642" y="13725"/>
                    </a:lnTo>
                    <a:cubicBezTo>
                      <a:pt x="61782" y="10584"/>
                      <a:pt x="61782" y="5494"/>
                      <a:pt x="58642" y="2354"/>
                    </a:cubicBezTo>
                    <a:cubicBezTo>
                      <a:pt x="55501" y="-785"/>
                      <a:pt x="50411" y="-785"/>
                      <a:pt x="47271" y="2354"/>
                    </a:cubicBezTo>
                    <a:lnTo>
                      <a:pt x="2355" y="47271"/>
                    </a:lnTo>
                    <a:cubicBezTo>
                      <a:pt x="-785" y="50412"/>
                      <a:pt x="-785" y="55501"/>
                      <a:pt x="2355" y="58641"/>
                    </a:cubicBezTo>
                    <a:cubicBezTo>
                      <a:pt x="3924" y="60211"/>
                      <a:pt x="5983" y="60995"/>
                      <a:pt x="8040" y="609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240;p63">
                <a:extLst>
                  <a:ext uri="{FF2B5EF4-FFF2-40B4-BE49-F238E27FC236}">
                    <a16:creationId xmlns:a16="http://schemas.microsoft.com/office/drawing/2014/main" id="{A1F2CAEE-6084-686F-1108-BA96FF2CFE74}"/>
                  </a:ext>
                </a:extLst>
              </p:cNvPr>
              <p:cNvSpPr/>
              <p:nvPr/>
            </p:nvSpPr>
            <p:spPr>
              <a:xfrm>
                <a:off x="8016970" y="3633285"/>
                <a:ext cx="400681" cy="243665"/>
              </a:xfrm>
              <a:custGeom>
                <a:avLst/>
                <a:gdLst/>
                <a:ahLst/>
                <a:cxnLst/>
                <a:rect l="l" t="t" r="r" b="b"/>
                <a:pathLst>
                  <a:path w="548878" h="333788" extrusionOk="0">
                    <a:moveTo>
                      <a:pt x="513632" y="161895"/>
                    </a:moveTo>
                    <a:cubicBezTo>
                      <a:pt x="516952" y="151527"/>
                      <a:pt x="518192" y="140438"/>
                      <a:pt x="517225" y="129485"/>
                    </a:cubicBezTo>
                    <a:cubicBezTo>
                      <a:pt x="515614" y="111263"/>
                      <a:pt x="507657" y="93844"/>
                      <a:pt x="494819" y="80435"/>
                    </a:cubicBezTo>
                    <a:cubicBezTo>
                      <a:pt x="491750" y="77227"/>
                      <a:pt x="486660" y="77115"/>
                      <a:pt x="483451" y="80188"/>
                    </a:cubicBezTo>
                    <a:cubicBezTo>
                      <a:pt x="480244" y="83258"/>
                      <a:pt x="480132" y="88347"/>
                      <a:pt x="483205" y="91556"/>
                    </a:cubicBezTo>
                    <a:cubicBezTo>
                      <a:pt x="493524" y="102335"/>
                      <a:pt x="499918" y="116308"/>
                      <a:pt x="501208" y="130901"/>
                    </a:cubicBezTo>
                    <a:cubicBezTo>
                      <a:pt x="502294" y="143185"/>
                      <a:pt x="500176" y="151672"/>
                      <a:pt x="496514" y="161948"/>
                    </a:cubicBezTo>
                    <a:cubicBezTo>
                      <a:pt x="496008" y="163260"/>
                      <a:pt x="488691" y="181065"/>
                      <a:pt x="462667" y="187295"/>
                    </a:cubicBezTo>
                    <a:cubicBezTo>
                      <a:pt x="458349" y="188329"/>
                      <a:pt x="455686" y="192668"/>
                      <a:pt x="456719" y="196986"/>
                    </a:cubicBezTo>
                    <a:cubicBezTo>
                      <a:pt x="457602" y="200675"/>
                      <a:pt x="460897" y="203156"/>
                      <a:pt x="464532" y="203156"/>
                    </a:cubicBezTo>
                    <a:cubicBezTo>
                      <a:pt x="465150" y="203156"/>
                      <a:pt x="465781" y="203085"/>
                      <a:pt x="466410" y="202933"/>
                    </a:cubicBezTo>
                    <a:cubicBezTo>
                      <a:pt x="488390" y="197672"/>
                      <a:pt x="500395" y="185579"/>
                      <a:pt x="506420" y="176939"/>
                    </a:cubicBezTo>
                    <a:cubicBezTo>
                      <a:pt x="526904" y="195696"/>
                      <a:pt x="536444" y="223265"/>
                      <a:pt x="531514" y="250899"/>
                    </a:cubicBezTo>
                    <a:cubicBezTo>
                      <a:pt x="524611" y="289613"/>
                      <a:pt x="490313" y="317711"/>
                      <a:pt x="449967" y="317711"/>
                    </a:cubicBezTo>
                    <a:lnTo>
                      <a:pt x="391566" y="317711"/>
                    </a:lnTo>
                    <a:lnTo>
                      <a:pt x="391566" y="289366"/>
                    </a:lnTo>
                    <a:cubicBezTo>
                      <a:pt x="391566" y="287781"/>
                      <a:pt x="391969" y="286209"/>
                      <a:pt x="392733" y="284820"/>
                    </a:cubicBezTo>
                    <a:lnTo>
                      <a:pt x="400184" y="271263"/>
                    </a:lnTo>
                    <a:cubicBezTo>
                      <a:pt x="404457" y="263491"/>
                      <a:pt x="404358" y="253892"/>
                      <a:pt x="399923" y="246210"/>
                    </a:cubicBezTo>
                    <a:lnTo>
                      <a:pt x="392375" y="233138"/>
                    </a:lnTo>
                    <a:cubicBezTo>
                      <a:pt x="387940" y="225456"/>
                      <a:pt x="379676" y="220569"/>
                      <a:pt x="370810" y="220384"/>
                    </a:cubicBezTo>
                    <a:lnTo>
                      <a:pt x="355344" y="220061"/>
                    </a:lnTo>
                    <a:cubicBezTo>
                      <a:pt x="353759" y="220027"/>
                      <a:pt x="352195" y="219591"/>
                      <a:pt x="350821" y="218798"/>
                    </a:cubicBezTo>
                    <a:lnTo>
                      <a:pt x="315182" y="198221"/>
                    </a:lnTo>
                    <a:cubicBezTo>
                      <a:pt x="313809" y="197429"/>
                      <a:pt x="312650" y="196292"/>
                      <a:pt x="311828" y="194936"/>
                    </a:cubicBezTo>
                    <a:lnTo>
                      <a:pt x="303814" y="181706"/>
                    </a:lnTo>
                    <a:cubicBezTo>
                      <a:pt x="299220" y="174118"/>
                      <a:pt x="290856" y="169405"/>
                      <a:pt x="281987" y="169405"/>
                    </a:cubicBezTo>
                    <a:lnTo>
                      <a:pt x="266892" y="169405"/>
                    </a:lnTo>
                    <a:cubicBezTo>
                      <a:pt x="258023" y="169405"/>
                      <a:pt x="249660" y="174117"/>
                      <a:pt x="245064" y="181705"/>
                    </a:cubicBezTo>
                    <a:lnTo>
                      <a:pt x="237048" y="194940"/>
                    </a:lnTo>
                    <a:cubicBezTo>
                      <a:pt x="236229" y="196294"/>
                      <a:pt x="235069" y="197428"/>
                      <a:pt x="233695" y="198222"/>
                    </a:cubicBezTo>
                    <a:lnTo>
                      <a:pt x="228134" y="201433"/>
                    </a:lnTo>
                    <a:cubicBezTo>
                      <a:pt x="224289" y="203652"/>
                      <a:pt x="222971" y="208569"/>
                      <a:pt x="225191" y="212415"/>
                    </a:cubicBezTo>
                    <a:cubicBezTo>
                      <a:pt x="227410" y="216262"/>
                      <a:pt x="232326" y="217577"/>
                      <a:pt x="236174" y="215358"/>
                    </a:cubicBezTo>
                    <a:lnTo>
                      <a:pt x="241735" y="212148"/>
                    </a:lnTo>
                    <a:cubicBezTo>
                      <a:pt x="245451" y="210004"/>
                      <a:pt x="248588" y="206932"/>
                      <a:pt x="250804" y="203268"/>
                    </a:cubicBezTo>
                    <a:lnTo>
                      <a:pt x="258819" y="190036"/>
                    </a:lnTo>
                    <a:cubicBezTo>
                      <a:pt x="260519" y="187230"/>
                      <a:pt x="263613" y="185486"/>
                      <a:pt x="266893" y="185486"/>
                    </a:cubicBezTo>
                    <a:lnTo>
                      <a:pt x="281988" y="185486"/>
                    </a:lnTo>
                    <a:cubicBezTo>
                      <a:pt x="285269" y="185486"/>
                      <a:pt x="288361" y="187229"/>
                      <a:pt x="290061" y="190036"/>
                    </a:cubicBezTo>
                    <a:lnTo>
                      <a:pt x="298075" y="203267"/>
                    </a:lnTo>
                    <a:cubicBezTo>
                      <a:pt x="300294" y="206933"/>
                      <a:pt x="303431" y="210003"/>
                      <a:pt x="307143" y="212147"/>
                    </a:cubicBezTo>
                    <a:lnTo>
                      <a:pt x="342783" y="232725"/>
                    </a:lnTo>
                    <a:cubicBezTo>
                      <a:pt x="346496" y="234867"/>
                      <a:pt x="350723" y="236047"/>
                      <a:pt x="355007" y="236137"/>
                    </a:cubicBezTo>
                    <a:lnTo>
                      <a:pt x="370474" y="236461"/>
                    </a:lnTo>
                    <a:cubicBezTo>
                      <a:pt x="373753" y="236530"/>
                      <a:pt x="376810" y="238338"/>
                      <a:pt x="378450" y="241179"/>
                    </a:cubicBezTo>
                    <a:lnTo>
                      <a:pt x="385998" y="254251"/>
                    </a:lnTo>
                    <a:cubicBezTo>
                      <a:pt x="387638" y="257092"/>
                      <a:pt x="387674" y="260643"/>
                      <a:pt x="386094" y="263518"/>
                    </a:cubicBezTo>
                    <a:lnTo>
                      <a:pt x="378643" y="277074"/>
                    </a:lnTo>
                    <a:cubicBezTo>
                      <a:pt x="376578" y="280830"/>
                      <a:pt x="375487" y="285080"/>
                      <a:pt x="375487" y="289368"/>
                    </a:cubicBezTo>
                    <a:lnTo>
                      <a:pt x="375487" y="317713"/>
                    </a:lnTo>
                    <a:lnTo>
                      <a:pt x="333950" y="317713"/>
                    </a:lnTo>
                    <a:cubicBezTo>
                      <a:pt x="334119" y="316421"/>
                      <a:pt x="334244" y="315124"/>
                      <a:pt x="334328" y="313827"/>
                    </a:cubicBezTo>
                    <a:cubicBezTo>
                      <a:pt x="335418" y="296575"/>
                      <a:pt x="329056" y="279693"/>
                      <a:pt x="316875" y="267512"/>
                    </a:cubicBezTo>
                    <a:cubicBezTo>
                      <a:pt x="304692" y="255329"/>
                      <a:pt x="287803" y="248977"/>
                      <a:pt x="270558" y="250058"/>
                    </a:cubicBezTo>
                    <a:cubicBezTo>
                      <a:pt x="240528" y="251957"/>
                      <a:pt x="216452" y="276032"/>
                      <a:pt x="214554" y="306063"/>
                    </a:cubicBezTo>
                    <a:cubicBezTo>
                      <a:pt x="214307" y="309983"/>
                      <a:pt x="214435" y="313876"/>
                      <a:pt x="214933" y="317713"/>
                    </a:cubicBezTo>
                    <a:lnTo>
                      <a:pt x="173395" y="317713"/>
                    </a:lnTo>
                    <a:lnTo>
                      <a:pt x="173395" y="289368"/>
                    </a:lnTo>
                    <a:cubicBezTo>
                      <a:pt x="173395" y="285080"/>
                      <a:pt x="172302" y="280830"/>
                      <a:pt x="170239" y="277075"/>
                    </a:cubicBezTo>
                    <a:lnTo>
                      <a:pt x="162786" y="263519"/>
                    </a:lnTo>
                    <a:cubicBezTo>
                      <a:pt x="161206" y="260643"/>
                      <a:pt x="161244" y="257093"/>
                      <a:pt x="162884" y="254251"/>
                    </a:cubicBezTo>
                    <a:lnTo>
                      <a:pt x="170431" y="241180"/>
                    </a:lnTo>
                    <a:cubicBezTo>
                      <a:pt x="172071" y="238338"/>
                      <a:pt x="175128" y="236530"/>
                      <a:pt x="178407" y="236461"/>
                    </a:cubicBezTo>
                    <a:lnTo>
                      <a:pt x="193874" y="236137"/>
                    </a:lnTo>
                    <a:cubicBezTo>
                      <a:pt x="198160" y="236047"/>
                      <a:pt x="202387" y="234867"/>
                      <a:pt x="206101" y="232723"/>
                    </a:cubicBezTo>
                    <a:lnTo>
                      <a:pt x="207359" y="231996"/>
                    </a:lnTo>
                    <a:cubicBezTo>
                      <a:pt x="211203" y="229774"/>
                      <a:pt x="212518" y="224857"/>
                      <a:pt x="210297" y="221013"/>
                    </a:cubicBezTo>
                    <a:cubicBezTo>
                      <a:pt x="208076" y="217166"/>
                      <a:pt x="203157" y="215853"/>
                      <a:pt x="199312" y="218073"/>
                    </a:cubicBezTo>
                    <a:lnTo>
                      <a:pt x="198058" y="218799"/>
                    </a:lnTo>
                    <a:cubicBezTo>
                      <a:pt x="196686" y="219591"/>
                      <a:pt x="195122" y="220027"/>
                      <a:pt x="193536" y="220062"/>
                    </a:cubicBezTo>
                    <a:lnTo>
                      <a:pt x="178071" y="220386"/>
                    </a:lnTo>
                    <a:cubicBezTo>
                      <a:pt x="169204" y="220571"/>
                      <a:pt x="160941" y="225457"/>
                      <a:pt x="156504" y="233139"/>
                    </a:cubicBezTo>
                    <a:lnTo>
                      <a:pt x="148958" y="246211"/>
                    </a:lnTo>
                    <a:cubicBezTo>
                      <a:pt x="144523" y="253892"/>
                      <a:pt x="144423" y="263491"/>
                      <a:pt x="148695" y="271264"/>
                    </a:cubicBezTo>
                    <a:lnTo>
                      <a:pt x="156147" y="284821"/>
                    </a:lnTo>
                    <a:cubicBezTo>
                      <a:pt x="156912" y="286209"/>
                      <a:pt x="157315" y="287781"/>
                      <a:pt x="157315" y="289366"/>
                    </a:cubicBezTo>
                    <a:lnTo>
                      <a:pt x="157315" y="317711"/>
                    </a:lnTo>
                    <a:lnTo>
                      <a:pt x="98913" y="317711"/>
                    </a:lnTo>
                    <a:cubicBezTo>
                      <a:pt x="58565" y="317711"/>
                      <a:pt x="24269" y="289613"/>
                      <a:pt x="17364" y="250899"/>
                    </a:cubicBezTo>
                    <a:cubicBezTo>
                      <a:pt x="11896" y="220252"/>
                      <a:pt x="24227" y="189685"/>
                      <a:pt x="49543" y="171129"/>
                    </a:cubicBezTo>
                    <a:cubicBezTo>
                      <a:pt x="52517" y="168949"/>
                      <a:pt x="53628" y="165027"/>
                      <a:pt x="52237" y="161612"/>
                    </a:cubicBezTo>
                    <a:cubicBezTo>
                      <a:pt x="48325" y="152004"/>
                      <a:pt x="46746" y="141385"/>
                      <a:pt x="47673" y="130902"/>
                    </a:cubicBezTo>
                    <a:cubicBezTo>
                      <a:pt x="50321" y="100938"/>
                      <a:pt x="73860" y="76144"/>
                      <a:pt x="103645" y="71949"/>
                    </a:cubicBezTo>
                    <a:cubicBezTo>
                      <a:pt x="139669" y="66870"/>
                      <a:pt x="166957" y="89053"/>
                      <a:pt x="169853" y="123466"/>
                    </a:cubicBezTo>
                    <a:cubicBezTo>
                      <a:pt x="170206" y="127661"/>
                      <a:pt x="173720" y="130831"/>
                      <a:pt x="177855" y="130831"/>
                    </a:cubicBezTo>
                    <a:cubicBezTo>
                      <a:pt x="178082" y="130831"/>
                      <a:pt x="178310" y="130822"/>
                      <a:pt x="178539" y="130803"/>
                    </a:cubicBezTo>
                    <a:cubicBezTo>
                      <a:pt x="182963" y="130431"/>
                      <a:pt x="186248" y="126542"/>
                      <a:pt x="185877" y="122117"/>
                    </a:cubicBezTo>
                    <a:cubicBezTo>
                      <a:pt x="183597" y="95006"/>
                      <a:pt x="169933" y="78961"/>
                      <a:pt x="159352" y="70455"/>
                    </a:cubicBezTo>
                    <a:cubicBezTo>
                      <a:pt x="159947" y="69276"/>
                      <a:pt x="160385" y="68009"/>
                      <a:pt x="160643" y="66681"/>
                    </a:cubicBezTo>
                    <a:cubicBezTo>
                      <a:pt x="166361" y="37360"/>
                      <a:pt x="192206" y="16080"/>
                      <a:pt x="222096" y="16080"/>
                    </a:cubicBezTo>
                    <a:cubicBezTo>
                      <a:pt x="239708" y="16080"/>
                      <a:pt x="256616" y="23583"/>
                      <a:pt x="268486" y="36666"/>
                    </a:cubicBezTo>
                    <a:cubicBezTo>
                      <a:pt x="270010" y="38345"/>
                      <a:pt x="272172" y="39304"/>
                      <a:pt x="274441" y="39304"/>
                    </a:cubicBezTo>
                    <a:cubicBezTo>
                      <a:pt x="276709" y="39304"/>
                      <a:pt x="278871" y="38345"/>
                      <a:pt x="280396" y="36666"/>
                    </a:cubicBezTo>
                    <a:cubicBezTo>
                      <a:pt x="292267" y="23584"/>
                      <a:pt x="309175" y="16080"/>
                      <a:pt x="326785" y="16080"/>
                    </a:cubicBezTo>
                    <a:cubicBezTo>
                      <a:pt x="356675" y="16080"/>
                      <a:pt x="382521" y="37361"/>
                      <a:pt x="388239" y="66680"/>
                    </a:cubicBezTo>
                    <a:cubicBezTo>
                      <a:pt x="389070" y="70943"/>
                      <a:pt x="391738" y="74575"/>
                      <a:pt x="395548" y="76641"/>
                    </a:cubicBezTo>
                    <a:lnTo>
                      <a:pt x="395711" y="76730"/>
                    </a:lnTo>
                    <a:cubicBezTo>
                      <a:pt x="399768" y="78947"/>
                      <a:pt x="404501" y="79119"/>
                      <a:pt x="408695" y="77203"/>
                    </a:cubicBezTo>
                    <a:cubicBezTo>
                      <a:pt x="420084" y="72003"/>
                      <a:pt x="432718" y="70189"/>
                      <a:pt x="445236" y="71949"/>
                    </a:cubicBezTo>
                    <a:cubicBezTo>
                      <a:pt x="449854" y="72599"/>
                      <a:pt x="454427" y="73767"/>
                      <a:pt x="458829" y="75420"/>
                    </a:cubicBezTo>
                    <a:cubicBezTo>
                      <a:pt x="462984" y="76984"/>
                      <a:pt x="467621" y="74875"/>
                      <a:pt x="469182" y="70719"/>
                    </a:cubicBezTo>
                    <a:cubicBezTo>
                      <a:pt x="470743" y="66562"/>
                      <a:pt x="468639" y="61927"/>
                      <a:pt x="464481" y="60366"/>
                    </a:cubicBezTo>
                    <a:cubicBezTo>
                      <a:pt x="458980" y="58300"/>
                      <a:pt x="453260" y="56840"/>
                      <a:pt x="447479" y="56026"/>
                    </a:cubicBezTo>
                    <a:cubicBezTo>
                      <a:pt x="432522" y="53921"/>
                      <a:pt x="417408" y="55931"/>
                      <a:pt x="403658" y="61849"/>
                    </a:cubicBezTo>
                    <a:cubicBezTo>
                      <a:pt x="395797" y="25903"/>
                      <a:pt x="363752" y="0"/>
                      <a:pt x="326784" y="0"/>
                    </a:cubicBezTo>
                    <a:cubicBezTo>
                      <a:pt x="307448" y="0"/>
                      <a:pt x="288790" y="7191"/>
                      <a:pt x="274440" y="19964"/>
                    </a:cubicBezTo>
                    <a:cubicBezTo>
                      <a:pt x="260090" y="7191"/>
                      <a:pt x="241432" y="0"/>
                      <a:pt x="222095" y="0"/>
                    </a:cubicBezTo>
                    <a:cubicBezTo>
                      <a:pt x="185129" y="0"/>
                      <a:pt x="153084" y="25901"/>
                      <a:pt x="145223" y="61849"/>
                    </a:cubicBezTo>
                    <a:cubicBezTo>
                      <a:pt x="131475" y="55931"/>
                      <a:pt x="116362" y="53919"/>
                      <a:pt x="101402" y="56026"/>
                    </a:cubicBezTo>
                    <a:cubicBezTo>
                      <a:pt x="64287" y="61254"/>
                      <a:pt x="34956" y="92147"/>
                      <a:pt x="31656" y="129486"/>
                    </a:cubicBezTo>
                    <a:cubicBezTo>
                      <a:pt x="30688" y="140441"/>
                      <a:pt x="31927" y="151528"/>
                      <a:pt x="35248" y="161897"/>
                    </a:cubicBezTo>
                    <a:cubicBezTo>
                      <a:pt x="8196" y="184341"/>
                      <a:pt x="-4664" y="218978"/>
                      <a:pt x="1533" y="253721"/>
                    </a:cubicBezTo>
                    <a:cubicBezTo>
                      <a:pt x="9810" y="300115"/>
                      <a:pt x="50763" y="333788"/>
                      <a:pt x="98913" y="333788"/>
                    </a:cubicBezTo>
                    <a:lnTo>
                      <a:pt x="449967" y="333788"/>
                    </a:lnTo>
                    <a:cubicBezTo>
                      <a:pt x="498116" y="333788"/>
                      <a:pt x="539070" y="300115"/>
                      <a:pt x="547345" y="253721"/>
                    </a:cubicBezTo>
                    <a:cubicBezTo>
                      <a:pt x="553544" y="218979"/>
                      <a:pt x="540683" y="184342"/>
                      <a:pt x="513632" y="161895"/>
                    </a:cubicBezTo>
                    <a:close/>
                    <a:moveTo>
                      <a:pt x="230601" y="307073"/>
                    </a:moveTo>
                    <a:cubicBezTo>
                      <a:pt x="231989" y="285104"/>
                      <a:pt x="249603" y="267491"/>
                      <a:pt x="271570" y="266103"/>
                    </a:cubicBezTo>
                    <a:cubicBezTo>
                      <a:pt x="284209" y="265296"/>
                      <a:pt x="296585" y="269961"/>
                      <a:pt x="305503" y="278879"/>
                    </a:cubicBezTo>
                    <a:cubicBezTo>
                      <a:pt x="314420" y="287797"/>
                      <a:pt x="319077" y="300163"/>
                      <a:pt x="318278" y="312808"/>
                    </a:cubicBezTo>
                    <a:cubicBezTo>
                      <a:pt x="318174" y="314445"/>
                      <a:pt x="317974" y="316082"/>
                      <a:pt x="317678" y="317708"/>
                    </a:cubicBezTo>
                    <a:lnTo>
                      <a:pt x="231199" y="317708"/>
                    </a:lnTo>
                    <a:cubicBezTo>
                      <a:pt x="230575" y="314226"/>
                      <a:pt x="230373" y="310667"/>
                      <a:pt x="230601" y="3070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accent1"/>
                  </a:solidFill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1209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>
            <a:extLst>
              <a:ext uri="{FF2B5EF4-FFF2-40B4-BE49-F238E27FC236}">
                <a16:creationId xmlns:a16="http://schemas.microsoft.com/office/drawing/2014/main" id="{C24469D0-34E8-E3A2-5609-843DDD11A691}"/>
              </a:ext>
            </a:extLst>
          </p:cNvPr>
          <p:cNvSpPr txBox="1">
            <a:spLocks/>
          </p:cNvSpPr>
          <p:nvPr/>
        </p:nvSpPr>
        <p:spPr>
          <a:xfrm>
            <a:off x="2168912" y="2608853"/>
            <a:ext cx="3425283" cy="27940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>
                <a:solidFill>
                  <a:schemeClr val="tx1"/>
                </a:solidFill>
                <a:latin typeface="+mj-lt"/>
                <a:ea typeface="+mn-ea"/>
                <a:cs typeface="Tahoma" pitchFamily="34" charset="0"/>
              </a:defRPr>
            </a:lvl1pPr>
            <a:lvl2pPr marL="519473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67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038944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67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558416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267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2077887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267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2857095" indent="-25973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67">
                <a:solidFill>
                  <a:schemeClr val="bg2"/>
                </a:solidFill>
                <a:latin typeface="+mn-lt"/>
              </a:defRPr>
            </a:lvl6pPr>
            <a:lvl7pPr marL="3376566" indent="-25973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67">
                <a:solidFill>
                  <a:schemeClr val="bg2"/>
                </a:solidFill>
                <a:latin typeface="+mn-lt"/>
              </a:defRPr>
            </a:lvl7pPr>
            <a:lvl8pPr marL="3896039" indent="-25973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67">
                <a:solidFill>
                  <a:schemeClr val="bg2"/>
                </a:solidFill>
                <a:latin typeface="+mn-lt"/>
              </a:defRPr>
            </a:lvl8pPr>
            <a:lvl9pPr marL="4415510" indent="-25973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67">
                <a:solidFill>
                  <a:schemeClr val="bg2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iro" pitchFamily="2" charset="-78"/>
              <a:cs typeface="Cairo" pitchFamily="2" charset="-7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iro" pitchFamily="2" charset="-78"/>
              <a:cs typeface="Cairo" pitchFamily="2" charset="-78"/>
            </a:endParaRP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iro" pitchFamily="2" charset="-78"/>
                <a:cs typeface="Cairo" pitchFamily="2" charset="-78"/>
              </a:rPr>
              <a:t>WITH THE </a:t>
            </a:r>
            <a:r>
              <a:rPr kumimoji="0" lang="de-DE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iro" pitchFamily="2" charset="-78"/>
                <a:cs typeface="Cairo" pitchFamily="2" charset="-78"/>
              </a:rPr>
              <a:t>ABILITY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iro" pitchFamily="2" charset="-78"/>
                <a:cs typeface="Cairo" pitchFamily="2" charset="-78"/>
              </a:rPr>
              <a:t> TO GET A LITTLE </a:t>
            </a:r>
            <a:r>
              <a:rPr kumimoji="0" lang="de-DE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iro" pitchFamily="2" charset="-78"/>
                <a:cs typeface="Cairo" pitchFamily="2" charset="-78"/>
              </a:rPr>
              <a:t>BETTER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iro" pitchFamily="2" charset="-78"/>
                <a:cs typeface="Cairo" pitchFamily="2" charset="-78"/>
              </a:rPr>
              <a:t> EVERY DAY</a:t>
            </a:r>
            <a:r>
              <a:rPr kumimoji="0" lang="de-DE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iro" pitchFamily="2" charset="-78"/>
                <a:cs typeface="Cairo" pitchFamily="2" charset="-78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iro" pitchFamily="2" charset="-78"/>
              <a:cs typeface="Cairo" pitchFamily="2" charset="-78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D862E35-4B80-70D1-92FC-D2380B2042F7}"/>
              </a:ext>
            </a:extLst>
          </p:cNvPr>
          <p:cNvSpPr txBox="1"/>
          <p:nvPr/>
        </p:nvSpPr>
        <p:spPr>
          <a:xfrm>
            <a:off x="5425067" y="2027232"/>
            <a:ext cx="59528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iro" pitchFamily="2" charset="-78"/>
                <a:cs typeface="Cairo" pitchFamily="2" charset="-78"/>
              </a:rPr>
              <a:t>FOCUS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iro" pitchFamily="2" charset="-78"/>
                <a:cs typeface="Cairo" pitchFamily="2" charset="-78"/>
              </a:rPr>
              <a:t> ON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iro" pitchFamily="2" charset="-78"/>
                <a:cs typeface="Cairo" pitchFamily="2" charset="-78"/>
              </a:rPr>
              <a:t>ESSENTIAL</a:t>
            </a:r>
            <a:endParaRPr lang="de-DE" sz="3600" b="1" dirty="0">
              <a:solidFill>
                <a:schemeClr val="bg1"/>
              </a:solidFill>
              <a:latin typeface="Cairo" pitchFamily="2" charset="-78"/>
              <a:cs typeface="Cairo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58780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898F9-EDBC-FACC-A47D-47B968C7F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8C194E-5E60-9B73-7EFA-D487C9B9A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0559" y="2810833"/>
            <a:ext cx="9495255" cy="731636"/>
          </a:xfrm>
        </p:spPr>
        <p:txBody>
          <a:bodyPr/>
          <a:lstStyle/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look</a:t>
            </a:r>
            <a:r>
              <a:rPr lang="de-DE" dirty="0"/>
              <a:t> </a:t>
            </a:r>
            <a:r>
              <a:rPr lang="de-DE" dirty="0" err="1"/>
              <a:t>forward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further</a:t>
            </a:r>
            <a:r>
              <a:rPr lang="de-DE" dirty="0"/>
              <a:t> </a:t>
            </a:r>
            <a:r>
              <a:rPr lang="de-DE" dirty="0" err="1"/>
              <a:t>discussions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0489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42AD286-504C-5C4E-9408-4EBEA7F44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396000"/>
            <a:ext cx="5100683" cy="406265"/>
          </a:xfrm>
        </p:spPr>
        <p:txBody>
          <a:bodyPr/>
          <a:lstStyle/>
          <a:p>
            <a:r>
              <a:rPr lang="en-US" dirty="0"/>
              <a:t>WHAT ARE THE CURRENT CHALLENGES?</a:t>
            </a:r>
          </a:p>
        </p:txBody>
      </p:sp>
      <p:grpSp>
        <p:nvGrpSpPr>
          <p:cNvPr id="110" name="Gruppieren 109">
            <a:extLst>
              <a:ext uri="{FF2B5EF4-FFF2-40B4-BE49-F238E27FC236}">
                <a16:creationId xmlns:a16="http://schemas.microsoft.com/office/drawing/2014/main" id="{18B1048F-4623-E9B6-E64D-E7C995CAF0B2}"/>
              </a:ext>
            </a:extLst>
          </p:cNvPr>
          <p:cNvGrpSpPr/>
          <p:nvPr/>
        </p:nvGrpSpPr>
        <p:grpSpPr>
          <a:xfrm>
            <a:off x="161021" y="1370533"/>
            <a:ext cx="10830620" cy="4188883"/>
            <a:chOff x="815057" y="1531018"/>
            <a:chExt cx="7513886" cy="2955847"/>
          </a:xfrm>
        </p:grpSpPr>
        <p:sp>
          <p:nvSpPr>
            <p:cNvPr id="25" name="Google Shape;609;p45">
              <a:extLst>
                <a:ext uri="{FF2B5EF4-FFF2-40B4-BE49-F238E27FC236}">
                  <a16:creationId xmlns:a16="http://schemas.microsoft.com/office/drawing/2014/main" id="{D82ADA3B-9786-7ED9-A5EF-41E2ED7A3941}"/>
                </a:ext>
              </a:extLst>
            </p:cNvPr>
            <p:cNvSpPr txBox="1">
              <a:spLocks/>
            </p:cNvSpPr>
            <p:nvPr/>
          </p:nvSpPr>
          <p:spPr>
            <a:xfrm>
              <a:off x="4068905" y="1875569"/>
              <a:ext cx="1756200" cy="7758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e-DE" dirty="0" err="1"/>
                <a:t>Dissatisfied</a:t>
              </a:r>
              <a:r>
                <a:rPr lang="de-DE" dirty="0"/>
                <a:t> </a:t>
              </a:r>
              <a:r>
                <a:rPr lang="de-DE" dirty="0" err="1"/>
                <a:t>employees</a:t>
              </a:r>
              <a:r>
                <a:rPr lang="de-DE" dirty="0"/>
                <a:t> </a:t>
              </a:r>
              <a:r>
                <a:rPr lang="de-DE" dirty="0" err="1"/>
                <a:t>quit</a:t>
              </a:r>
              <a:r>
                <a:rPr lang="de-DE" dirty="0"/>
                <a:t> </a:t>
              </a:r>
              <a:r>
                <a:rPr lang="de-DE" dirty="0" err="1"/>
                <a:t>more</a:t>
              </a:r>
              <a:r>
                <a:rPr lang="de-DE" dirty="0"/>
                <a:t> </a:t>
              </a:r>
              <a:r>
                <a:rPr lang="de-DE" dirty="0" err="1"/>
                <a:t>often</a:t>
              </a:r>
              <a:r>
                <a:rPr lang="de-DE" dirty="0"/>
                <a:t>, </a:t>
              </a:r>
              <a:r>
                <a:rPr lang="de-DE" dirty="0" err="1"/>
                <a:t>cause</a:t>
              </a:r>
              <a:r>
                <a:rPr lang="de-DE" dirty="0"/>
                <a:t> </a:t>
              </a:r>
              <a:r>
                <a:rPr lang="de-DE" dirty="0" err="1"/>
                <a:t>more</a:t>
              </a:r>
              <a:r>
                <a:rPr lang="de-DE" dirty="0"/>
                <a:t> </a:t>
              </a:r>
              <a:r>
                <a:rPr lang="de-DE" dirty="0" err="1"/>
                <a:t>costs</a:t>
              </a:r>
              <a:endParaRPr lang="de-DE" dirty="0"/>
            </a:p>
          </p:txBody>
        </p:sp>
        <p:sp>
          <p:nvSpPr>
            <p:cNvPr id="26" name="Google Shape;610;p45">
              <a:extLst>
                <a:ext uri="{FF2B5EF4-FFF2-40B4-BE49-F238E27FC236}">
                  <a16:creationId xmlns:a16="http://schemas.microsoft.com/office/drawing/2014/main" id="{082800E4-0A41-553D-C517-EF1F1397F2B0}"/>
                </a:ext>
              </a:extLst>
            </p:cNvPr>
            <p:cNvSpPr txBox="1">
              <a:spLocks/>
            </p:cNvSpPr>
            <p:nvPr/>
          </p:nvSpPr>
          <p:spPr>
            <a:xfrm>
              <a:off x="6574543" y="1875569"/>
              <a:ext cx="1754400" cy="1107988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e-DE" dirty="0" err="1"/>
                <a:t>Seasonal</a:t>
              </a:r>
              <a:r>
                <a:rPr lang="de-DE" dirty="0"/>
                <a:t> </a:t>
              </a:r>
              <a:r>
                <a:rPr lang="de-DE" dirty="0" err="1"/>
                <a:t>fluctuations</a:t>
              </a:r>
              <a:r>
                <a:rPr lang="de-DE" dirty="0"/>
                <a:t>, </a:t>
              </a:r>
              <a:r>
                <a:rPr lang="de-DE" dirty="0" err="1"/>
                <a:t>events</a:t>
              </a:r>
              <a:r>
                <a:rPr lang="de-DE" dirty="0"/>
                <a:t> and </a:t>
              </a:r>
              <a:r>
                <a:rPr lang="de-DE" dirty="0" err="1"/>
                <a:t>unforeseeable</a:t>
              </a:r>
              <a:r>
                <a:rPr lang="de-DE" dirty="0"/>
                <a:t> </a:t>
              </a:r>
              <a:r>
                <a:rPr lang="de-DE" dirty="0" err="1"/>
                <a:t>occurrences</a:t>
              </a:r>
              <a:r>
                <a:rPr lang="de-DE" dirty="0"/>
                <a:t> </a:t>
              </a:r>
              <a:r>
                <a:rPr lang="de-DE" dirty="0" err="1"/>
                <a:t>require</a:t>
              </a:r>
              <a:r>
                <a:rPr lang="de-DE" dirty="0"/>
                <a:t> </a:t>
              </a:r>
              <a:r>
                <a:rPr lang="de-DE" dirty="0" err="1"/>
                <a:t>precise</a:t>
              </a:r>
              <a:r>
                <a:rPr lang="de-DE" dirty="0"/>
                <a:t> </a:t>
              </a:r>
              <a:r>
                <a:rPr lang="de-DE" dirty="0" err="1"/>
                <a:t>turnover</a:t>
              </a:r>
              <a:r>
                <a:rPr lang="de-DE" dirty="0"/>
                <a:t> and </a:t>
              </a:r>
              <a:r>
                <a:rPr lang="de-DE" dirty="0" err="1"/>
                <a:t>sales</a:t>
              </a:r>
              <a:r>
                <a:rPr lang="de-DE" dirty="0"/>
                <a:t> </a:t>
              </a:r>
              <a:r>
                <a:rPr lang="de-DE" dirty="0" err="1"/>
                <a:t>planning</a:t>
              </a:r>
              <a:endParaRPr lang="de-DE" dirty="0"/>
            </a:p>
          </p:txBody>
        </p:sp>
        <p:sp>
          <p:nvSpPr>
            <p:cNvPr id="27" name="Google Shape;612;p45">
              <a:extLst>
                <a:ext uri="{FF2B5EF4-FFF2-40B4-BE49-F238E27FC236}">
                  <a16:creationId xmlns:a16="http://schemas.microsoft.com/office/drawing/2014/main" id="{C426BA9C-1C1B-423C-4562-8126846F067D}"/>
                </a:ext>
              </a:extLst>
            </p:cNvPr>
            <p:cNvSpPr txBox="1">
              <a:spLocks/>
            </p:cNvSpPr>
            <p:nvPr/>
          </p:nvSpPr>
          <p:spPr>
            <a:xfrm>
              <a:off x="1561168" y="1875569"/>
              <a:ext cx="1758300" cy="775800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e-DE" dirty="0"/>
                <a:t>New </a:t>
              </a:r>
              <a:r>
                <a:rPr lang="de-DE" dirty="0" err="1"/>
                <a:t>staff</a:t>
              </a:r>
              <a:r>
                <a:rPr lang="de-DE" dirty="0"/>
                <a:t> </a:t>
              </a:r>
              <a:r>
                <a:rPr lang="de-DE" dirty="0" err="1"/>
                <a:t>is</a:t>
              </a:r>
              <a:r>
                <a:rPr lang="de-DE" dirty="0"/>
                <a:t> </a:t>
              </a:r>
              <a:r>
                <a:rPr lang="de-DE" dirty="0" err="1"/>
                <a:t>difficult</a:t>
              </a:r>
              <a:r>
                <a:rPr lang="de-DE" dirty="0"/>
                <a:t> </a:t>
              </a:r>
              <a:r>
                <a:rPr lang="de-DE" dirty="0" err="1"/>
                <a:t>to</a:t>
              </a:r>
              <a:r>
                <a:rPr lang="de-DE" dirty="0"/>
                <a:t> find</a:t>
              </a:r>
            </a:p>
          </p:txBody>
        </p:sp>
        <p:sp>
          <p:nvSpPr>
            <p:cNvPr id="28" name="Google Shape;613;p45">
              <a:extLst>
                <a:ext uri="{FF2B5EF4-FFF2-40B4-BE49-F238E27FC236}">
                  <a16:creationId xmlns:a16="http://schemas.microsoft.com/office/drawing/2014/main" id="{22E3036A-2530-D535-2742-2E679E6E219E}"/>
                </a:ext>
              </a:extLst>
            </p:cNvPr>
            <p:cNvSpPr txBox="1">
              <a:spLocks/>
            </p:cNvSpPr>
            <p:nvPr/>
          </p:nvSpPr>
          <p:spPr>
            <a:xfrm>
              <a:off x="1561168" y="3711065"/>
              <a:ext cx="1758300" cy="7758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200" b="1" kern="1200">
                  <a:solidFill>
                    <a:schemeClr val="accent2"/>
                  </a:solidFill>
                  <a:latin typeface="Cairo" pitchFamily="2" charset="-78"/>
                  <a:ea typeface="+mn-ea"/>
                  <a:cs typeface="Cairo" pitchFamily="2" charset="-78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600" b="0" dirty="0" err="1">
                  <a:solidFill>
                    <a:schemeClr val="accent1"/>
                  </a:solidFill>
                  <a:latin typeface="+mn-lt"/>
                </a:rPr>
                <a:t>Personnel</a:t>
              </a:r>
              <a:r>
                <a:rPr lang="de-DE" sz="1600" b="0" dirty="0">
                  <a:solidFill>
                    <a:schemeClr val="accent1"/>
                  </a:solidFill>
                  <a:latin typeface="+mn-lt"/>
                </a:rPr>
                <a:t>/</a:t>
              </a:r>
              <a:r>
                <a:rPr lang="de-DE" sz="1600" b="0" dirty="0" err="1">
                  <a:solidFill>
                    <a:schemeClr val="accent1"/>
                  </a:solidFill>
                  <a:latin typeface="+mn-lt"/>
                </a:rPr>
                <a:t>goods</a:t>
              </a:r>
              <a:r>
                <a:rPr lang="de-DE" sz="1600" b="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de-DE" sz="1600" b="0" dirty="0" err="1">
                  <a:solidFill>
                    <a:schemeClr val="accent1"/>
                  </a:solidFill>
                  <a:latin typeface="+mn-lt"/>
                </a:rPr>
                <a:t>are</a:t>
              </a:r>
              <a:r>
                <a:rPr lang="de-DE" sz="1600" b="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de-DE" sz="1600" b="0" dirty="0" err="1">
                  <a:solidFill>
                    <a:schemeClr val="accent1"/>
                  </a:solidFill>
                  <a:latin typeface="+mn-lt"/>
                </a:rPr>
                <a:t>the</a:t>
              </a:r>
              <a:r>
                <a:rPr lang="de-DE" sz="1600" b="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de-DE" sz="1600" b="0" dirty="0" err="1">
                  <a:solidFill>
                    <a:schemeClr val="accent1"/>
                  </a:solidFill>
                  <a:latin typeface="+mn-lt"/>
                </a:rPr>
                <a:t>highest</a:t>
              </a:r>
              <a:r>
                <a:rPr lang="de-DE" sz="1600" b="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de-DE" sz="1600" b="0" dirty="0" err="1">
                  <a:solidFill>
                    <a:schemeClr val="accent1"/>
                  </a:solidFill>
                  <a:latin typeface="+mn-lt"/>
                </a:rPr>
                <a:t>cost</a:t>
              </a:r>
              <a:r>
                <a:rPr lang="de-DE" sz="1600" b="0" dirty="0">
                  <a:solidFill>
                    <a:schemeClr val="accent1"/>
                  </a:solidFill>
                  <a:latin typeface="+mn-lt"/>
                </a:rPr>
                <a:t> block in </a:t>
              </a:r>
              <a:r>
                <a:rPr lang="de-DE" sz="1600" b="0" dirty="0" err="1">
                  <a:solidFill>
                    <a:schemeClr val="accent1"/>
                  </a:solidFill>
                  <a:latin typeface="+mn-lt"/>
                </a:rPr>
                <a:t>hospitality</a:t>
              </a:r>
              <a:endParaRPr lang="de-DE" sz="1600" b="0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29" name="Google Shape;614;p45">
              <a:extLst>
                <a:ext uri="{FF2B5EF4-FFF2-40B4-BE49-F238E27FC236}">
                  <a16:creationId xmlns:a16="http://schemas.microsoft.com/office/drawing/2014/main" id="{B2F72DF6-7FB8-F029-968A-64FD93EF0747}"/>
                </a:ext>
              </a:extLst>
            </p:cNvPr>
            <p:cNvSpPr txBox="1">
              <a:spLocks/>
            </p:cNvSpPr>
            <p:nvPr/>
          </p:nvSpPr>
          <p:spPr>
            <a:xfrm>
              <a:off x="4067843" y="3534394"/>
              <a:ext cx="1756200" cy="7758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>
                <a:defRPr lang="de-DE"/>
              </a:defPPr>
              <a:lvl1pPr marL="0" algn="r" defTabSz="914400" rtl="0" eaLnBrk="1" latinLnBrk="0" hangingPunct="1">
                <a:defRPr sz="1200" kern="1200">
                  <a:solidFill>
                    <a:schemeClr val="accent2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de-DE" sz="1600" dirty="0" err="1">
                  <a:solidFill>
                    <a:schemeClr val="accent1"/>
                  </a:solidFill>
                </a:rPr>
                <a:t>Optimizations</a:t>
              </a:r>
              <a:r>
                <a:rPr lang="de-DE" sz="1600" dirty="0">
                  <a:solidFill>
                    <a:schemeClr val="accent1"/>
                  </a:solidFill>
                </a:rPr>
                <a:t> </a:t>
              </a:r>
              <a:r>
                <a:rPr lang="de-DE" sz="1600" dirty="0" err="1">
                  <a:solidFill>
                    <a:schemeClr val="accent1"/>
                  </a:solidFill>
                </a:rPr>
                <a:t>from</a:t>
              </a:r>
              <a:r>
                <a:rPr lang="de-DE" sz="1600" dirty="0">
                  <a:solidFill>
                    <a:schemeClr val="accent1"/>
                  </a:solidFill>
                </a:rPr>
                <a:t> </a:t>
              </a:r>
              <a:r>
                <a:rPr lang="de-DE" sz="1600" dirty="0" err="1">
                  <a:solidFill>
                    <a:schemeClr val="accent1"/>
                  </a:solidFill>
                </a:rPr>
                <a:t>the</a:t>
              </a:r>
              <a:r>
                <a:rPr lang="de-DE" sz="1600" dirty="0">
                  <a:solidFill>
                    <a:schemeClr val="accent1"/>
                  </a:solidFill>
                </a:rPr>
                <a:t> </a:t>
              </a:r>
              <a:r>
                <a:rPr lang="de-DE" sz="1600" dirty="0" err="1">
                  <a:solidFill>
                    <a:schemeClr val="accent1"/>
                  </a:solidFill>
                </a:rPr>
                <a:t>head</a:t>
              </a:r>
              <a:r>
                <a:rPr lang="de-DE" sz="1600" dirty="0">
                  <a:solidFill>
                    <a:schemeClr val="accent1"/>
                  </a:solidFill>
                </a:rPr>
                <a:t> </a:t>
              </a:r>
              <a:r>
                <a:rPr lang="de-DE" sz="1600" dirty="0" err="1">
                  <a:solidFill>
                    <a:schemeClr val="accent1"/>
                  </a:solidFill>
                </a:rPr>
                <a:t>office</a:t>
              </a:r>
              <a:r>
                <a:rPr lang="de-DE" sz="1600" dirty="0">
                  <a:solidFill>
                    <a:schemeClr val="accent1"/>
                  </a:solidFill>
                </a:rPr>
                <a:t> do not </a:t>
              </a:r>
              <a:r>
                <a:rPr lang="de-DE" sz="1600" dirty="0" err="1">
                  <a:solidFill>
                    <a:schemeClr val="accent1"/>
                  </a:solidFill>
                </a:rPr>
                <a:t>reach</a:t>
              </a:r>
              <a:r>
                <a:rPr lang="de-DE" sz="1600" dirty="0">
                  <a:solidFill>
                    <a:schemeClr val="accent1"/>
                  </a:solidFill>
                </a:rPr>
                <a:t> </a:t>
              </a:r>
              <a:r>
                <a:rPr lang="de-DE" sz="1600" dirty="0" err="1">
                  <a:solidFill>
                    <a:schemeClr val="accent1"/>
                  </a:solidFill>
                </a:rPr>
                <a:t>the</a:t>
              </a:r>
              <a:r>
                <a:rPr lang="de-DE" sz="1600" dirty="0">
                  <a:solidFill>
                    <a:schemeClr val="accent1"/>
                  </a:solidFill>
                </a:rPr>
                <a:t> </a:t>
              </a:r>
              <a:r>
                <a:rPr lang="de-DE" sz="1600" dirty="0" err="1">
                  <a:solidFill>
                    <a:schemeClr val="accent1"/>
                  </a:solidFill>
                </a:rPr>
                <a:t>implementers</a:t>
              </a:r>
              <a:r>
                <a:rPr lang="de-DE" sz="1600" dirty="0">
                  <a:solidFill>
                    <a:schemeClr val="accent1"/>
                  </a:solidFill>
                </a:rPr>
                <a:t> in </a:t>
              </a:r>
              <a:r>
                <a:rPr lang="de-DE" sz="1600" dirty="0" err="1">
                  <a:solidFill>
                    <a:schemeClr val="accent1"/>
                  </a:solidFill>
                </a:rPr>
                <a:t>the</a:t>
              </a:r>
              <a:r>
                <a:rPr lang="de-DE" sz="1600" dirty="0">
                  <a:solidFill>
                    <a:schemeClr val="accent1"/>
                  </a:solidFill>
                </a:rPr>
                <a:t> </a:t>
              </a:r>
              <a:r>
                <a:rPr lang="de-DE" sz="1600" dirty="0" err="1">
                  <a:solidFill>
                    <a:schemeClr val="accent1"/>
                  </a:solidFill>
                </a:rPr>
                <a:t>field</a:t>
              </a:r>
              <a:endParaRPr lang="de-DE" sz="1600" dirty="0">
                <a:solidFill>
                  <a:schemeClr val="accent1"/>
                </a:solidFill>
              </a:endParaRPr>
            </a:p>
          </p:txBody>
        </p:sp>
        <p:sp>
          <p:nvSpPr>
            <p:cNvPr id="30" name="Google Shape;615;p45">
              <a:extLst>
                <a:ext uri="{FF2B5EF4-FFF2-40B4-BE49-F238E27FC236}">
                  <a16:creationId xmlns:a16="http://schemas.microsoft.com/office/drawing/2014/main" id="{A6C4BD36-B4BE-217A-7B54-9B84923E7B2F}"/>
                </a:ext>
              </a:extLst>
            </p:cNvPr>
            <p:cNvSpPr txBox="1">
              <a:spLocks/>
            </p:cNvSpPr>
            <p:nvPr/>
          </p:nvSpPr>
          <p:spPr>
            <a:xfrm>
              <a:off x="6574543" y="3534394"/>
              <a:ext cx="1754400" cy="7758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e-DE" dirty="0" err="1"/>
                <a:t>Understaffing</a:t>
              </a:r>
              <a:r>
                <a:rPr lang="de-DE" dirty="0"/>
                <a:t> </a:t>
              </a:r>
              <a:r>
                <a:rPr lang="de-DE" dirty="0" err="1"/>
                <a:t>leads</a:t>
              </a:r>
              <a:r>
                <a:rPr lang="de-DE" dirty="0"/>
                <a:t> </a:t>
              </a:r>
              <a:r>
                <a:rPr lang="de-DE" dirty="0" err="1"/>
                <a:t>to</a:t>
              </a:r>
              <a:r>
                <a:rPr lang="de-DE" dirty="0"/>
                <a:t> </a:t>
              </a:r>
              <a:r>
                <a:rPr lang="de-DE" dirty="0" err="1"/>
                <a:t>long</a:t>
              </a:r>
              <a:r>
                <a:rPr lang="de-DE" dirty="0"/>
                <a:t> </a:t>
              </a:r>
              <a:r>
                <a:rPr lang="de-DE" dirty="0" err="1"/>
                <a:t>waiting</a:t>
              </a:r>
              <a:r>
                <a:rPr lang="de-DE" dirty="0"/>
                <a:t> </a:t>
              </a:r>
              <a:r>
                <a:rPr lang="de-DE" dirty="0" err="1"/>
                <a:t>times</a:t>
              </a:r>
              <a:r>
                <a:rPr lang="de-DE" dirty="0"/>
                <a:t> and </a:t>
              </a:r>
              <a:r>
                <a:rPr lang="de-DE" dirty="0" err="1"/>
                <a:t>poor</a:t>
              </a:r>
              <a:r>
                <a:rPr lang="de-DE" dirty="0"/>
                <a:t> </a:t>
              </a:r>
              <a:r>
                <a:rPr lang="de-DE" dirty="0" err="1"/>
                <a:t>service</a:t>
              </a:r>
              <a:r>
                <a:rPr lang="de-DE" dirty="0"/>
                <a:t> </a:t>
              </a:r>
              <a:r>
                <a:rPr lang="de-DE" dirty="0" err="1"/>
                <a:t>quality</a:t>
              </a:r>
              <a:r>
                <a:rPr lang="de-DE" dirty="0"/>
                <a:t>, </a:t>
              </a:r>
              <a:r>
                <a:rPr lang="de-DE" dirty="0" err="1"/>
                <a:t>as</a:t>
              </a:r>
              <a:r>
                <a:rPr lang="de-DE" dirty="0"/>
                <a:t> </a:t>
              </a:r>
              <a:r>
                <a:rPr lang="de-DE" dirty="0" err="1"/>
                <a:t>well</a:t>
              </a:r>
              <a:r>
                <a:rPr lang="de-DE" dirty="0"/>
                <a:t> </a:t>
              </a:r>
              <a:r>
                <a:rPr lang="de-DE" dirty="0" err="1"/>
                <a:t>as</a:t>
              </a:r>
              <a:r>
                <a:rPr lang="de-DE" dirty="0"/>
                <a:t> lost </a:t>
              </a:r>
              <a:r>
                <a:rPr lang="de-DE" dirty="0" err="1"/>
                <a:t>sales</a:t>
              </a:r>
              <a:endParaRPr lang="de-DE" dirty="0"/>
            </a:p>
          </p:txBody>
        </p:sp>
        <p:sp>
          <p:nvSpPr>
            <p:cNvPr id="31" name="Google Shape;616;p45">
              <a:extLst>
                <a:ext uri="{FF2B5EF4-FFF2-40B4-BE49-F238E27FC236}">
                  <a16:creationId xmlns:a16="http://schemas.microsoft.com/office/drawing/2014/main" id="{49558C6A-A34C-523B-715B-6B2F268F31BC}"/>
                </a:ext>
              </a:extLst>
            </p:cNvPr>
            <p:cNvSpPr txBox="1">
              <a:spLocks/>
            </p:cNvSpPr>
            <p:nvPr/>
          </p:nvSpPr>
          <p:spPr>
            <a:xfrm>
              <a:off x="1561967" y="1531018"/>
              <a:ext cx="1756200" cy="373200"/>
            </a:xfrm>
            <a:prstGeom prst="rect">
              <a:avLst/>
            </a:prstGeom>
          </p:spPr>
          <p:txBody>
            <a:bodyPr spcFirstLastPara="1" wrap="square" lIns="91425" tIns="91425" rIns="91425" bIns="0" anchor="b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e-DE" b="1" dirty="0"/>
                <a:t>STAFF SHORTAGE</a:t>
              </a:r>
            </a:p>
          </p:txBody>
        </p:sp>
        <p:sp>
          <p:nvSpPr>
            <p:cNvPr id="32" name="Google Shape;617;p45">
              <a:extLst>
                <a:ext uri="{FF2B5EF4-FFF2-40B4-BE49-F238E27FC236}">
                  <a16:creationId xmlns:a16="http://schemas.microsoft.com/office/drawing/2014/main" id="{E5CA82F5-8133-CAF0-6374-56DAF3434B80}"/>
                </a:ext>
              </a:extLst>
            </p:cNvPr>
            <p:cNvSpPr txBox="1">
              <a:spLocks/>
            </p:cNvSpPr>
            <p:nvPr/>
          </p:nvSpPr>
          <p:spPr>
            <a:xfrm>
              <a:off x="4068637" y="1531018"/>
              <a:ext cx="1754400" cy="373200"/>
            </a:xfrm>
            <a:prstGeom prst="rect">
              <a:avLst/>
            </a:prstGeom>
          </p:spPr>
          <p:txBody>
            <a:bodyPr spcFirstLastPara="1" wrap="square" lIns="91425" tIns="91425" rIns="91425" bIns="0" anchor="b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e-DE" b="1" dirty="0"/>
                <a:t>FLUCTUATION</a:t>
              </a:r>
            </a:p>
          </p:txBody>
        </p:sp>
        <p:sp>
          <p:nvSpPr>
            <p:cNvPr id="33" name="Google Shape;618;p45">
              <a:extLst>
                <a:ext uri="{FF2B5EF4-FFF2-40B4-BE49-F238E27FC236}">
                  <a16:creationId xmlns:a16="http://schemas.microsoft.com/office/drawing/2014/main" id="{B693A3A2-F776-6D10-8534-91CC8D4A3B37}"/>
                </a:ext>
              </a:extLst>
            </p:cNvPr>
            <p:cNvSpPr txBox="1">
              <a:spLocks/>
            </p:cNvSpPr>
            <p:nvPr/>
          </p:nvSpPr>
          <p:spPr>
            <a:xfrm>
              <a:off x="6575332" y="1531018"/>
              <a:ext cx="1752600" cy="373200"/>
            </a:xfrm>
            <a:prstGeom prst="rect">
              <a:avLst/>
            </a:prstGeom>
          </p:spPr>
          <p:txBody>
            <a:bodyPr spcFirstLastPara="1" wrap="square" lIns="91425" tIns="91425" rIns="91425" bIns="0" anchor="b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e-DE" b="1" dirty="0"/>
                <a:t>HIGH COMPLEXITY</a:t>
              </a:r>
            </a:p>
          </p:txBody>
        </p:sp>
        <p:sp>
          <p:nvSpPr>
            <p:cNvPr id="34" name="Google Shape;619;p45">
              <a:extLst>
                <a:ext uri="{FF2B5EF4-FFF2-40B4-BE49-F238E27FC236}">
                  <a16:creationId xmlns:a16="http://schemas.microsoft.com/office/drawing/2014/main" id="{31707A58-2A02-D24D-9ADD-828CE4CCDFC7}"/>
                </a:ext>
              </a:extLst>
            </p:cNvPr>
            <p:cNvSpPr txBox="1">
              <a:spLocks/>
            </p:cNvSpPr>
            <p:nvPr/>
          </p:nvSpPr>
          <p:spPr>
            <a:xfrm>
              <a:off x="1561967" y="3366591"/>
              <a:ext cx="1756200" cy="373200"/>
            </a:xfrm>
            <a:prstGeom prst="rect">
              <a:avLst/>
            </a:prstGeom>
          </p:spPr>
          <p:txBody>
            <a:bodyPr spcFirstLastPara="1" wrap="square" lIns="91425" tIns="91425" rIns="91425" bIns="0" anchor="b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e-DE" b="1" dirty="0"/>
                <a:t>RESOURCES ARE EXPENSIVE</a:t>
              </a:r>
            </a:p>
          </p:txBody>
        </p:sp>
        <p:sp>
          <p:nvSpPr>
            <p:cNvPr id="35" name="Google Shape;620;p45">
              <a:extLst>
                <a:ext uri="{FF2B5EF4-FFF2-40B4-BE49-F238E27FC236}">
                  <a16:creationId xmlns:a16="http://schemas.microsoft.com/office/drawing/2014/main" id="{4F4317CA-D35E-3DC9-3A99-7948396C795C}"/>
                </a:ext>
              </a:extLst>
            </p:cNvPr>
            <p:cNvSpPr txBox="1">
              <a:spLocks/>
            </p:cNvSpPr>
            <p:nvPr/>
          </p:nvSpPr>
          <p:spPr>
            <a:xfrm>
              <a:off x="4068637" y="3189919"/>
              <a:ext cx="1754400" cy="373200"/>
            </a:xfrm>
            <a:prstGeom prst="rect">
              <a:avLst/>
            </a:prstGeom>
          </p:spPr>
          <p:txBody>
            <a:bodyPr spcFirstLastPara="1" wrap="square" lIns="91425" tIns="91425" rIns="91425" bIns="0" anchor="b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e-DE" b="1" dirty="0"/>
                <a:t>INFORMATION GAP</a:t>
              </a:r>
            </a:p>
          </p:txBody>
        </p:sp>
        <p:sp>
          <p:nvSpPr>
            <p:cNvPr id="36" name="Google Shape;621;p45">
              <a:extLst>
                <a:ext uri="{FF2B5EF4-FFF2-40B4-BE49-F238E27FC236}">
                  <a16:creationId xmlns:a16="http://schemas.microsoft.com/office/drawing/2014/main" id="{7EC57909-31DB-3AB0-86E3-0E9B54AC5107}"/>
                </a:ext>
              </a:extLst>
            </p:cNvPr>
            <p:cNvSpPr txBox="1">
              <a:spLocks/>
            </p:cNvSpPr>
            <p:nvPr/>
          </p:nvSpPr>
          <p:spPr>
            <a:xfrm>
              <a:off x="6575332" y="3189919"/>
              <a:ext cx="1752600" cy="373200"/>
            </a:xfrm>
            <a:prstGeom prst="rect">
              <a:avLst/>
            </a:prstGeom>
          </p:spPr>
          <p:txBody>
            <a:bodyPr spcFirstLastPara="1" wrap="square" lIns="91425" tIns="91425" rIns="91425" bIns="0" anchor="b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Font typeface="Wingdings" panose="05000000000000000000" pitchFamily="2" charset="2"/>
                <a:buNone/>
              </a:pPr>
              <a:r>
                <a:rPr lang="de-DE" b="1" dirty="0"/>
                <a:t>GUEST SATISFACTION</a:t>
              </a:r>
            </a:p>
          </p:txBody>
        </p:sp>
        <p:sp>
          <p:nvSpPr>
            <p:cNvPr id="37" name="Google Shape;622;p45">
              <a:extLst>
                <a:ext uri="{FF2B5EF4-FFF2-40B4-BE49-F238E27FC236}">
                  <a16:creationId xmlns:a16="http://schemas.microsoft.com/office/drawing/2014/main" id="{8B3F44A2-1472-87BB-BF3A-0B15DC94A9B9}"/>
                </a:ext>
              </a:extLst>
            </p:cNvPr>
            <p:cNvSpPr/>
            <p:nvPr/>
          </p:nvSpPr>
          <p:spPr>
            <a:xfrm>
              <a:off x="3321732" y="1639542"/>
              <a:ext cx="669900" cy="669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8" name="Google Shape;623;p45">
              <a:extLst>
                <a:ext uri="{FF2B5EF4-FFF2-40B4-BE49-F238E27FC236}">
                  <a16:creationId xmlns:a16="http://schemas.microsoft.com/office/drawing/2014/main" id="{534F1C32-87B7-0BEC-F479-8801D80C1214}"/>
                </a:ext>
              </a:extLst>
            </p:cNvPr>
            <p:cNvSpPr/>
            <p:nvPr/>
          </p:nvSpPr>
          <p:spPr>
            <a:xfrm>
              <a:off x="815057" y="1639542"/>
              <a:ext cx="669900" cy="669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9" name="Google Shape;624;p45">
              <a:extLst>
                <a:ext uri="{FF2B5EF4-FFF2-40B4-BE49-F238E27FC236}">
                  <a16:creationId xmlns:a16="http://schemas.microsoft.com/office/drawing/2014/main" id="{A5EF7CD9-7A48-C77A-B342-0DD406C24724}"/>
                </a:ext>
              </a:extLst>
            </p:cNvPr>
            <p:cNvSpPr/>
            <p:nvPr/>
          </p:nvSpPr>
          <p:spPr>
            <a:xfrm>
              <a:off x="5828407" y="1639542"/>
              <a:ext cx="669900" cy="669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0" name="Google Shape;625;p45">
              <a:extLst>
                <a:ext uri="{FF2B5EF4-FFF2-40B4-BE49-F238E27FC236}">
                  <a16:creationId xmlns:a16="http://schemas.microsoft.com/office/drawing/2014/main" id="{1A391AAB-2674-4961-69D1-7BC5927F46EF}"/>
                </a:ext>
              </a:extLst>
            </p:cNvPr>
            <p:cNvSpPr/>
            <p:nvPr/>
          </p:nvSpPr>
          <p:spPr>
            <a:xfrm>
              <a:off x="815057" y="3298443"/>
              <a:ext cx="669900" cy="669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1" name="Google Shape;626;p45">
              <a:extLst>
                <a:ext uri="{FF2B5EF4-FFF2-40B4-BE49-F238E27FC236}">
                  <a16:creationId xmlns:a16="http://schemas.microsoft.com/office/drawing/2014/main" id="{8371CCA2-67B2-1855-88DD-DE02A9A94B8D}"/>
                </a:ext>
              </a:extLst>
            </p:cNvPr>
            <p:cNvSpPr/>
            <p:nvPr/>
          </p:nvSpPr>
          <p:spPr>
            <a:xfrm>
              <a:off x="3321732" y="3298443"/>
              <a:ext cx="669900" cy="669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2" name="Google Shape;627;p45">
              <a:extLst>
                <a:ext uri="{FF2B5EF4-FFF2-40B4-BE49-F238E27FC236}">
                  <a16:creationId xmlns:a16="http://schemas.microsoft.com/office/drawing/2014/main" id="{04B44002-4427-2F22-CDEA-258CE1B2647F}"/>
                </a:ext>
              </a:extLst>
            </p:cNvPr>
            <p:cNvSpPr/>
            <p:nvPr/>
          </p:nvSpPr>
          <p:spPr>
            <a:xfrm>
              <a:off x="5828407" y="3298443"/>
              <a:ext cx="669900" cy="669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grpSp>
          <p:nvGrpSpPr>
            <p:cNvPr id="43" name="Google Shape;628;p45">
              <a:extLst>
                <a:ext uri="{FF2B5EF4-FFF2-40B4-BE49-F238E27FC236}">
                  <a16:creationId xmlns:a16="http://schemas.microsoft.com/office/drawing/2014/main" id="{59265124-FC54-8F98-0765-3CB29963F754}"/>
                </a:ext>
              </a:extLst>
            </p:cNvPr>
            <p:cNvGrpSpPr/>
            <p:nvPr/>
          </p:nvGrpSpPr>
          <p:grpSpPr>
            <a:xfrm>
              <a:off x="3499634" y="3433204"/>
              <a:ext cx="314032" cy="374782"/>
              <a:chOff x="3246297" y="3520949"/>
              <a:chExt cx="335721" cy="400668"/>
            </a:xfrm>
          </p:grpSpPr>
          <p:sp>
            <p:nvSpPr>
              <p:cNvPr id="44" name="Google Shape;629;p45">
                <a:extLst>
                  <a:ext uri="{FF2B5EF4-FFF2-40B4-BE49-F238E27FC236}">
                    <a16:creationId xmlns:a16="http://schemas.microsoft.com/office/drawing/2014/main" id="{C484C6F6-1BAC-98DC-E320-72633DEB7221}"/>
                  </a:ext>
                </a:extLst>
              </p:cNvPr>
              <p:cNvSpPr/>
              <p:nvPr/>
            </p:nvSpPr>
            <p:spPr>
              <a:xfrm>
                <a:off x="3355448" y="3552186"/>
                <a:ext cx="52117" cy="52116"/>
              </a:xfrm>
              <a:custGeom>
                <a:avLst/>
                <a:gdLst/>
                <a:ahLst/>
                <a:cxnLst/>
                <a:rect l="l" t="t" r="r" b="b"/>
                <a:pathLst>
                  <a:path w="71393" h="71392" extrusionOk="0">
                    <a:moveTo>
                      <a:pt x="38001" y="71322"/>
                    </a:moveTo>
                    <a:cubicBezTo>
                      <a:pt x="55870" y="70192"/>
                      <a:pt x="70194" y="55867"/>
                      <a:pt x="71322" y="38000"/>
                    </a:cubicBezTo>
                    <a:cubicBezTo>
                      <a:pt x="71970" y="27741"/>
                      <a:pt x="68187" y="17701"/>
                      <a:pt x="60940" y="10455"/>
                    </a:cubicBezTo>
                    <a:cubicBezTo>
                      <a:pt x="53692" y="3208"/>
                      <a:pt x="43646" y="-570"/>
                      <a:pt x="33393" y="70"/>
                    </a:cubicBezTo>
                    <a:cubicBezTo>
                      <a:pt x="15524" y="1200"/>
                      <a:pt x="1200" y="15525"/>
                      <a:pt x="71" y="33392"/>
                    </a:cubicBezTo>
                    <a:cubicBezTo>
                      <a:pt x="-576" y="43651"/>
                      <a:pt x="3207" y="53691"/>
                      <a:pt x="10454" y="60938"/>
                    </a:cubicBezTo>
                    <a:cubicBezTo>
                      <a:pt x="17467" y="67951"/>
                      <a:pt x="27393" y="71982"/>
                      <a:pt x="38001" y="71322"/>
                    </a:cubicBezTo>
                    <a:close/>
                    <a:moveTo>
                      <a:pt x="21824" y="49568"/>
                    </a:moveTo>
                    <a:cubicBezTo>
                      <a:pt x="17782" y="45526"/>
                      <a:pt x="15757" y="40142"/>
                      <a:pt x="16120" y="34406"/>
                    </a:cubicBezTo>
                    <a:cubicBezTo>
                      <a:pt x="16728" y="24760"/>
                      <a:pt x="24761" y="16728"/>
                      <a:pt x="34407" y="16118"/>
                    </a:cubicBezTo>
                    <a:cubicBezTo>
                      <a:pt x="39981" y="15757"/>
                      <a:pt x="45427" y="17681"/>
                      <a:pt x="49571" y="21823"/>
                    </a:cubicBezTo>
                    <a:cubicBezTo>
                      <a:pt x="53612" y="25865"/>
                      <a:pt x="55638" y="31249"/>
                      <a:pt x="55275" y="36985"/>
                    </a:cubicBezTo>
                    <a:cubicBezTo>
                      <a:pt x="54667" y="46631"/>
                      <a:pt x="46633" y="54663"/>
                      <a:pt x="36988" y="55273"/>
                    </a:cubicBezTo>
                    <a:cubicBezTo>
                      <a:pt x="31258" y="55641"/>
                      <a:pt x="25867" y="53609"/>
                      <a:pt x="21824" y="495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630;p45">
                <a:extLst>
                  <a:ext uri="{FF2B5EF4-FFF2-40B4-BE49-F238E27FC236}">
                    <a16:creationId xmlns:a16="http://schemas.microsoft.com/office/drawing/2014/main" id="{D8EAC7E9-FB03-3957-75C0-0ACC9AF8B9F2}"/>
                  </a:ext>
                </a:extLst>
              </p:cNvPr>
              <p:cNvSpPr/>
              <p:nvPr/>
            </p:nvSpPr>
            <p:spPr>
              <a:xfrm>
                <a:off x="3246297" y="3520949"/>
                <a:ext cx="335721" cy="400668"/>
              </a:xfrm>
              <a:custGeom>
                <a:avLst/>
                <a:gdLst/>
                <a:ahLst/>
                <a:cxnLst/>
                <a:rect l="l" t="t" r="r" b="b"/>
                <a:pathLst>
                  <a:path w="459892" h="548860" extrusionOk="0">
                    <a:moveTo>
                      <a:pt x="451853" y="300767"/>
                    </a:moveTo>
                    <a:lnTo>
                      <a:pt x="377236" y="300767"/>
                    </a:lnTo>
                    <a:lnTo>
                      <a:pt x="377236" y="234387"/>
                    </a:lnTo>
                    <a:cubicBezTo>
                      <a:pt x="377236" y="229946"/>
                      <a:pt x="373638" y="226347"/>
                      <a:pt x="369196" y="226347"/>
                    </a:cubicBezTo>
                    <a:lnTo>
                      <a:pt x="242444" y="226347"/>
                    </a:lnTo>
                    <a:lnTo>
                      <a:pt x="193504" y="177406"/>
                    </a:lnTo>
                    <a:lnTo>
                      <a:pt x="193504" y="156631"/>
                    </a:lnTo>
                    <a:cubicBezTo>
                      <a:pt x="197955" y="155558"/>
                      <a:pt x="201901" y="152740"/>
                      <a:pt x="204315" y="148753"/>
                    </a:cubicBezTo>
                    <a:lnTo>
                      <a:pt x="208581" y="141711"/>
                    </a:lnTo>
                    <a:cubicBezTo>
                      <a:pt x="208690" y="141530"/>
                      <a:pt x="208844" y="141379"/>
                      <a:pt x="209029" y="141273"/>
                    </a:cubicBezTo>
                    <a:lnTo>
                      <a:pt x="227995" y="130322"/>
                    </a:lnTo>
                    <a:cubicBezTo>
                      <a:pt x="228180" y="130215"/>
                      <a:pt x="228390" y="130157"/>
                      <a:pt x="228599" y="130152"/>
                    </a:cubicBezTo>
                    <a:lnTo>
                      <a:pt x="236832" y="129980"/>
                    </a:lnTo>
                    <a:cubicBezTo>
                      <a:pt x="242858" y="129855"/>
                      <a:pt x="248474" y="126533"/>
                      <a:pt x="251487" y="121313"/>
                    </a:cubicBezTo>
                    <a:lnTo>
                      <a:pt x="255504" y="114356"/>
                    </a:lnTo>
                    <a:cubicBezTo>
                      <a:pt x="258518" y="109135"/>
                      <a:pt x="258586" y="102610"/>
                      <a:pt x="255682" y="97329"/>
                    </a:cubicBezTo>
                    <a:lnTo>
                      <a:pt x="251718" y="90116"/>
                    </a:lnTo>
                    <a:cubicBezTo>
                      <a:pt x="251615" y="89929"/>
                      <a:pt x="251561" y="89719"/>
                      <a:pt x="251561" y="89507"/>
                    </a:cubicBezTo>
                    <a:lnTo>
                      <a:pt x="251561" y="67604"/>
                    </a:lnTo>
                    <a:cubicBezTo>
                      <a:pt x="251561" y="67393"/>
                      <a:pt x="251615" y="67183"/>
                      <a:pt x="251717" y="66998"/>
                    </a:cubicBezTo>
                    <a:cubicBezTo>
                      <a:pt x="251718" y="66997"/>
                      <a:pt x="251718" y="66997"/>
                      <a:pt x="251718" y="66996"/>
                    </a:cubicBezTo>
                    <a:lnTo>
                      <a:pt x="255683" y="59783"/>
                    </a:lnTo>
                    <a:cubicBezTo>
                      <a:pt x="258587" y="54501"/>
                      <a:pt x="258519" y="47976"/>
                      <a:pt x="255505" y="42755"/>
                    </a:cubicBezTo>
                    <a:lnTo>
                      <a:pt x="251488" y="35797"/>
                    </a:lnTo>
                    <a:cubicBezTo>
                      <a:pt x="248474" y="30580"/>
                      <a:pt x="242860" y="27259"/>
                      <a:pt x="236832" y="27131"/>
                    </a:cubicBezTo>
                    <a:lnTo>
                      <a:pt x="228604" y="26960"/>
                    </a:lnTo>
                    <a:cubicBezTo>
                      <a:pt x="228391" y="26954"/>
                      <a:pt x="228181" y="26896"/>
                      <a:pt x="227997" y="26790"/>
                    </a:cubicBezTo>
                    <a:lnTo>
                      <a:pt x="209033" y="15842"/>
                    </a:lnTo>
                    <a:cubicBezTo>
                      <a:pt x="208848" y="15734"/>
                      <a:pt x="208692" y="15582"/>
                      <a:pt x="208581" y="15400"/>
                    </a:cubicBezTo>
                    <a:lnTo>
                      <a:pt x="204315" y="8357"/>
                    </a:lnTo>
                    <a:cubicBezTo>
                      <a:pt x="201191" y="3202"/>
                      <a:pt x="195508" y="0"/>
                      <a:pt x="189481" y="0"/>
                    </a:cubicBezTo>
                    <a:lnTo>
                      <a:pt x="181446" y="0"/>
                    </a:lnTo>
                    <a:cubicBezTo>
                      <a:pt x="175420" y="0"/>
                      <a:pt x="169736" y="3202"/>
                      <a:pt x="166613" y="8358"/>
                    </a:cubicBezTo>
                    <a:lnTo>
                      <a:pt x="162347" y="15403"/>
                    </a:lnTo>
                    <a:cubicBezTo>
                      <a:pt x="162237" y="15582"/>
                      <a:pt x="162083" y="15735"/>
                      <a:pt x="161900" y="15840"/>
                    </a:cubicBezTo>
                    <a:lnTo>
                      <a:pt x="142930" y="26792"/>
                    </a:lnTo>
                    <a:cubicBezTo>
                      <a:pt x="142748" y="26897"/>
                      <a:pt x="142539" y="26954"/>
                      <a:pt x="142328" y="26960"/>
                    </a:cubicBezTo>
                    <a:lnTo>
                      <a:pt x="134093" y="27131"/>
                    </a:lnTo>
                    <a:cubicBezTo>
                      <a:pt x="128069" y="27259"/>
                      <a:pt x="122455" y="30580"/>
                      <a:pt x="119440" y="35798"/>
                    </a:cubicBezTo>
                    <a:lnTo>
                      <a:pt x="115424" y="42755"/>
                    </a:lnTo>
                    <a:cubicBezTo>
                      <a:pt x="112409" y="47976"/>
                      <a:pt x="112342" y="54501"/>
                      <a:pt x="115246" y="59781"/>
                    </a:cubicBezTo>
                    <a:lnTo>
                      <a:pt x="119212" y="66997"/>
                    </a:lnTo>
                    <a:cubicBezTo>
                      <a:pt x="119314" y="67183"/>
                      <a:pt x="119367" y="67392"/>
                      <a:pt x="119367" y="67603"/>
                    </a:cubicBezTo>
                    <a:lnTo>
                      <a:pt x="119367" y="89506"/>
                    </a:lnTo>
                    <a:cubicBezTo>
                      <a:pt x="119367" y="89718"/>
                      <a:pt x="119313" y="89929"/>
                      <a:pt x="119211" y="90114"/>
                    </a:cubicBezTo>
                    <a:lnTo>
                      <a:pt x="115246" y="97327"/>
                    </a:lnTo>
                    <a:cubicBezTo>
                      <a:pt x="112342" y="102609"/>
                      <a:pt x="112409" y="109134"/>
                      <a:pt x="115424" y="114355"/>
                    </a:cubicBezTo>
                    <a:lnTo>
                      <a:pt x="119440" y="121312"/>
                    </a:lnTo>
                    <a:cubicBezTo>
                      <a:pt x="122454" y="126532"/>
                      <a:pt x="128070" y="129854"/>
                      <a:pt x="134097" y="129979"/>
                    </a:cubicBezTo>
                    <a:lnTo>
                      <a:pt x="142324" y="130151"/>
                    </a:lnTo>
                    <a:cubicBezTo>
                      <a:pt x="142537" y="130156"/>
                      <a:pt x="142749" y="130215"/>
                      <a:pt x="142932" y="130320"/>
                    </a:cubicBezTo>
                    <a:lnTo>
                      <a:pt x="161900" y="141273"/>
                    </a:lnTo>
                    <a:cubicBezTo>
                      <a:pt x="162083" y="141379"/>
                      <a:pt x="162237" y="141529"/>
                      <a:pt x="162348" y="141710"/>
                    </a:cubicBezTo>
                    <a:lnTo>
                      <a:pt x="166613" y="148753"/>
                    </a:lnTo>
                    <a:cubicBezTo>
                      <a:pt x="169027" y="152739"/>
                      <a:pt x="172972" y="155556"/>
                      <a:pt x="177423" y="156630"/>
                    </a:cubicBezTo>
                    <a:lnTo>
                      <a:pt x="177423" y="177407"/>
                    </a:lnTo>
                    <a:lnTo>
                      <a:pt x="164319" y="190511"/>
                    </a:lnTo>
                    <a:cubicBezTo>
                      <a:pt x="161179" y="193652"/>
                      <a:pt x="161179" y="198742"/>
                      <a:pt x="164319" y="201882"/>
                    </a:cubicBezTo>
                    <a:cubicBezTo>
                      <a:pt x="167460" y="205021"/>
                      <a:pt x="172550" y="205021"/>
                      <a:pt x="175690" y="201882"/>
                    </a:cubicBezTo>
                    <a:lnTo>
                      <a:pt x="185463" y="192107"/>
                    </a:lnTo>
                    <a:lnTo>
                      <a:pt x="227740" y="234386"/>
                    </a:lnTo>
                    <a:lnTo>
                      <a:pt x="185463" y="276663"/>
                    </a:lnTo>
                    <a:lnTo>
                      <a:pt x="143185" y="234386"/>
                    </a:lnTo>
                    <a:lnTo>
                      <a:pt x="152959" y="224612"/>
                    </a:lnTo>
                    <a:cubicBezTo>
                      <a:pt x="156099" y="221471"/>
                      <a:pt x="156099" y="216382"/>
                      <a:pt x="152959" y="213242"/>
                    </a:cubicBezTo>
                    <a:cubicBezTo>
                      <a:pt x="149818" y="210103"/>
                      <a:pt x="144729" y="210103"/>
                      <a:pt x="141589" y="213242"/>
                    </a:cubicBezTo>
                    <a:lnTo>
                      <a:pt x="128484" y="226347"/>
                    </a:lnTo>
                    <a:lnTo>
                      <a:pt x="50317" y="226347"/>
                    </a:lnTo>
                    <a:cubicBezTo>
                      <a:pt x="45876" y="226347"/>
                      <a:pt x="42277" y="229946"/>
                      <a:pt x="42277" y="234387"/>
                    </a:cubicBezTo>
                    <a:lnTo>
                      <a:pt x="42277" y="300767"/>
                    </a:lnTo>
                    <a:lnTo>
                      <a:pt x="8040" y="300767"/>
                    </a:lnTo>
                    <a:cubicBezTo>
                      <a:pt x="3599" y="300767"/>
                      <a:pt x="0" y="304365"/>
                      <a:pt x="0" y="308807"/>
                    </a:cubicBezTo>
                    <a:lnTo>
                      <a:pt x="0" y="393360"/>
                    </a:lnTo>
                    <a:cubicBezTo>
                      <a:pt x="0" y="397801"/>
                      <a:pt x="3599" y="401400"/>
                      <a:pt x="8040" y="401400"/>
                    </a:cubicBezTo>
                    <a:lnTo>
                      <a:pt x="42277" y="401400"/>
                    </a:lnTo>
                    <a:lnTo>
                      <a:pt x="42277" y="460667"/>
                    </a:lnTo>
                    <a:cubicBezTo>
                      <a:pt x="42277" y="465108"/>
                      <a:pt x="45876" y="468707"/>
                      <a:pt x="50317" y="468707"/>
                    </a:cubicBezTo>
                    <a:lnTo>
                      <a:pt x="134294" y="468707"/>
                    </a:lnTo>
                    <a:cubicBezTo>
                      <a:pt x="137759" y="490841"/>
                      <a:pt x="155290" y="508372"/>
                      <a:pt x="177423" y="511837"/>
                    </a:cubicBezTo>
                    <a:lnTo>
                      <a:pt x="177423" y="540820"/>
                    </a:lnTo>
                    <a:cubicBezTo>
                      <a:pt x="177423" y="545261"/>
                      <a:pt x="181022" y="548860"/>
                      <a:pt x="185463" y="548860"/>
                    </a:cubicBezTo>
                    <a:cubicBezTo>
                      <a:pt x="189905" y="548860"/>
                      <a:pt x="193503" y="545261"/>
                      <a:pt x="193503" y="540820"/>
                    </a:cubicBezTo>
                    <a:lnTo>
                      <a:pt x="193503" y="511832"/>
                    </a:lnTo>
                    <a:cubicBezTo>
                      <a:pt x="194497" y="511676"/>
                      <a:pt x="195486" y="511491"/>
                      <a:pt x="196470" y="511278"/>
                    </a:cubicBezTo>
                    <a:cubicBezTo>
                      <a:pt x="200810" y="510337"/>
                      <a:pt x="203565" y="506056"/>
                      <a:pt x="202625" y="501717"/>
                    </a:cubicBezTo>
                    <a:cubicBezTo>
                      <a:pt x="201684" y="497379"/>
                      <a:pt x="197410" y="494629"/>
                      <a:pt x="193064" y="495563"/>
                    </a:cubicBezTo>
                    <a:cubicBezTo>
                      <a:pt x="190558" y="496106"/>
                      <a:pt x="188002" y="496382"/>
                      <a:pt x="185464" y="496382"/>
                    </a:cubicBezTo>
                    <a:cubicBezTo>
                      <a:pt x="165771" y="496382"/>
                      <a:pt x="149750" y="480361"/>
                      <a:pt x="149750" y="460668"/>
                    </a:cubicBezTo>
                    <a:cubicBezTo>
                      <a:pt x="149750" y="440976"/>
                      <a:pt x="165771" y="424955"/>
                      <a:pt x="185464" y="424955"/>
                    </a:cubicBezTo>
                    <a:cubicBezTo>
                      <a:pt x="205157" y="424955"/>
                      <a:pt x="221178" y="440976"/>
                      <a:pt x="221178" y="460668"/>
                    </a:cubicBezTo>
                    <a:cubicBezTo>
                      <a:pt x="221178" y="467782"/>
                      <a:pt x="219092" y="474651"/>
                      <a:pt x="215143" y="480534"/>
                    </a:cubicBezTo>
                    <a:cubicBezTo>
                      <a:pt x="212669" y="484221"/>
                      <a:pt x="213653" y="489217"/>
                      <a:pt x="217341" y="491691"/>
                    </a:cubicBezTo>
                    <a:cubicBezTo>
                      <a:pt x="221031" y="494165"/>
                      <a:pt x="226024" y="493181"/>
                      <a:pt x="228497" y="489493"/>
                    </a:cubicBezTo>
                    <a:cubicBezTo>
                      <a:pt x="232722" y="483195"/>
                      <a:pt x="235478" y="476123"/>
                      <a:pt x="236636" y="468707"/>
                    </a:cubicBezTo>
                    <a:lnTo>
                      <a:pt x="369195" y="468707"/>
                    </a:lnTo>
                    <a:cubicBezTo>
                      <a:pt x="373636" y="468707"/>
                      <a:pt x="377235" y="465108"/>
                      <a:pt x="377235" y="460667"/>
                    </a:cubicBezTo>
                    <a:lnTo>
                      <a:pt x="377235" y="401400"/>
                    </a:lnTo>
                    <a:lnTo>
                      <a:pt x="451852" y="401400"/>
                    </a:lnTo>
                    <a:cubicBezTo>
                      <a:pt x="456293" y="401400"/>
                      <a:pt x="459892" y="397801"/>
                      <a:pt x="459892" y="393360"/>
                    </a:cubicBezTo>
                    <a:lnTo>
                      <a:pt x="459892" y="308807"/>
                    </a:lnTo>
                    <a:cubicBezTo>
                      <a:pt x="459893" y="304366"/>
                      <a:pt x="456293" y="300767"/>
                      <a:pt x="451853" y="300767"/>
                    </a:cubicBezTo>
                    <a:close/>
                    <a:moveTo>
                      <a:pt x="169939" y="127347"/>
                    </a:moveTo>
                    <a:lnTo>
                      <a:pt x="150971" y="116395"/>
                    </a:lnTo>
                    <a:cubicBezTo>
                      <a:pt x="148449" y="114940"/>
                      <a:pt x="145579" y="114138"/>
                      <a:pt x="142663" y="114076"/>
                    </a:cubicBezTo>
                    <a:lnTo>
                      <a:pt x="134432" y="113905"/>
                    </a:lnTo>
                    <a:cubicBezTo>
                      <a:pt x="133994" y="113895"/>
                      <a:pt x="133585" y="113654"/>
                      <a:pt x="133365" y="113273"/>
                    </a:cubicBezTo>
                    <a:lnTo>
                      <a:pt x="129349" y="106316"/>
                    </a:lnTo>
                    <a:cubicBezTo>
                      <a:pt x="129130" y="105936"/>
                      <a:pt x="129125" y="105462"/>
                      <a:pt x="129336" y="105077"/>
                    </a:cubicBezTo>
                    <a:lnTo>
                      <a:pt x="133302" y="97862"/>
                    </a:lnTo>
                    <a:cubicBezTo>
                      <a:pt x="134705" y="95309"/>
                      <a:pt x="135446" y="92421"/>
                      <a:pt x="135446" y="89508"/>
                    </a:cubicBezTo>
                    <a:lnTo>
                      <a:pt x="135446" y="67604"/>
                    </a:lnTo>
                    <a:cubicBezTo>
                      <a:pt x="135446" y="64690"/>
                      <a:pt x="134704" y="61801"/>
                      <a:pt x="133301" y="59251"/>
                    </a:cubicBezTo>
                    <a:lnTo>
                      <a:pt x="129336" y="52035"/>
                    </a:lnTo>
                    <a:cubicBezTo>
                      <a:pt x="129125" y="51651"/>
                      <a:pt x="129130" y="51176"/>
                      <a:pt x="129349" y="50796"/>
                    </a:cubicBezTo>
                    <a:lnTo>
                      <a:pt x="133365" y="43840"/>
                    </a:lnTo>
                    <a:cubicBezTo>
                      <a:pt x="133584" y="43460"/>
                      <a:pt x="133995" y="43217"/>
                      <a:pt x="134431" y="43208"/>
                    </a:cubicBezTo>
                    <a:lnTo>
                      <a:pt x="142667" y="43036"/>
                    </a:lnTo>
                    <a:cubicBezTo>
                      <a:pt x="145582" y="42974"/>
                      <a:pt x="148454" y="42171"/>
                      <a:pt x="150972" y="40716"/>
                    </a:cubicBezTo>
                    <a:lnTo>
                      <a:pt x="169942" y="29764"/>
                    </a:lnTo>
                    <a:cubicBezTo>
                      <a:pt x="172465" y="28306"/>
                      <a:pt x="174598" y="26218"/>
                      <a:pt x="176102" y="23730"/>
                    </a:cubicBezTo>
                    <a:lnTo>
                      <a:pt x="180367" y="16689"/>
                    </a:lnTo>
                    <a:cubicBezTo>
                      <a:pt x="180594" y="16314"/>
                      <a:pt x="181008" y="16081"/>
                      <a:pt x="181446" y="16081"/>
                    </a:cubicBezTo>
                    <a:lnTo>
                      <a:pt x="189481" y="16081"/>
                    </a:lnTo>
                    <a:cubicBezTo>
                      <a:pt x="189920" y="16081"/>
                      <a:pt x="190333" y="16315"/>
                      <a:pt x="190561" y="16688"/>
                    </a:cubicBezTo>
                    <a:lnTo>
                      <a:pt x="194824" y="23726"/>
                    </a:lnTo>
                    <a:cubicBezTo>
                      <a:pt x="196330" y="26218"/>
                      <a:pt x="198462" y="28305"/>
                      <a:pt x="200989" y="29766"/>
                    </a:cubicBezTo>
                    <a:lnTo>
                      <a:pt x="219952" y="40714"/>
                    </a:lnTo>
                    <a:cubicBezTo>
                      <a:pt x="222474" y="42171"/>
                      <a:pt x="225346" y="42974"/>
                      <a:pt x="228265" y="43036"/>
                    </a:cubicBezTo>
                    <a:lnTo>
                      <a:pt x="236493" y="43208"/>
                    </a:lnTo>
                    <a:cubicBezTo>
                      <a:pt x="236933" y="43217"/>
                      <a:pt x="237343" y="43459"/>
                      <a:pt x="237562" y="43839"/>
                    </a:cubicBezTo>
                    <a:lnTo>
                      <a:pt x="241579" y="50796"/>
                    </a:lnTo>
                    <a:cubicBezTo>
                      <a:pt x="241797" y="51176"/>
                      <a:pt x="241803" y="51651"/>
                      <a:pt x="241592" y="52037"/>
                    </a:cubicBezTo>
                    <a:lnTo>
                      <a:pt x="237626" y="59251"/>
                    </a:lnTo>
                    <a:cubicBezTo>
                      <a:pt x="236222" y="61802"/>
                      <a:pt x="235481" y="64692"/>
                      <a:pt x="235481" y="67604"/>
                    </a:cubicBezTo>
                    <a:lnTo>
                      <a:pt x="235481" y="89507"/>
                    </a:lnTo>
                    <a:cubicBezTo>
                      <a:pt x="235481" y="92420"/>
                      <a:pt x="236222" y="95308"/>
                      <a:pt x="237626" y="97862"/>
                    </a:cubicBezTo>
                    <a:lnTo>
                      <a:pt x="241592" y="105077"/>
                    </a:lnTo>
                    <a:cubicBezTo>
                      <a:pt x="241803" y="105460"/>
                      <a:pt x="241797" y="105935"/>
                      <a:pt x="241579" y="106315"/>
                    </a:cubicBezTo>
                    <a:lnTo>
                      <a:pt x="237562" y="113272"/>
                    </a:lnTo>
                    <a:cubicBezTo>
                      <a:pt x="237342" y="113652"/>
                      <a:pt x="236934" y="113894"/>
                      <a:pt x="236496" y="113903"/>
                    </a:cubicBezTo>
                    <a:lnTo>
                      <a:pt x="228260" y="114075"/>
                    </a:lnTo>
                    <a:cubicBezTo>
                      <a:pt x="225349" y="114137"/>
                      <a:pt x="222477" y="114939"/>
                      <a:pt x="219956" y="116395"/>
                    </a:cubicBezTo>
                    <a:lnTo>
                      <a:pt x="200990" y="127345"/>
                    </a:lnTo>
                    <a:cubicBezTo>
                      <a:pt x="198467" y="128802"/>
                      <a:pt x="196334" y="130890"/>
                      <a:pt x="194826" y="133382"/>
                    </a:cubicBezTo>
                    <a:lnTo>
                      <a:pt x="190561" y="140422"/>
                    </a:lnTo>
                    <a:cubicBezTo>
                      <a:pt x="190333" y="140798"/>
                      <a:pt x="189920" y="141030"/>
                      <a:pt x="189481" y="141030"/>
                    </a:cubicBezTo>
                    <a:lnTo>
                      <a:pt x="181446" y="141030"/>
                    </a:lnTo>
                    <a:cubicBezTo>
                      <a:pt x="181008" y="141030"/>
                      <a:pt x="180594" y="140797"/>
                      <a:pt x="180367" y="140423"/>
                    </a:cubicBezTo>
                    <a:lnTo>
                      <a:pt x="176103" y="133382"/>
                    </a:lnTo>
                    <a:cubicBezTo>
                      <a:pt x="174593" y="130891"/>
                      <a:pt x="172462" y="128803"/>
                      <a:pt x="169939" y="127347"/>
                    </a:cubicBezTo>
                    <a:close/>
                    <a:moveTo>
                      <a:pt x="16080" y="316847"/>
                    </a:moveTo>
                    <a:lnTo>
                      <a:pt x="84554" y="316847"/>
                    </a:lnTo>
                    <a:lnTo>
                      <a:pt x="84554" y="385320"/>
                    </a:lnTo>
                    <a:lnTo>
                      <a:pt x="16080" y="385320"/>
                    </a:lnTo>
                    <a:close/>
                    <a:moveTo>
                      <a:pt x="361155" y="452627"/>
                    </a:moveTo>
                    <a:lnTo>
                      <a:pt x="236634" y="452627"/>
                    </a:lnTo>
                    <a:cubicBezTo>
                      <a:pt x="232760" y="427872"/>
                      <a:pt x="211290" y="408874"/>
                      <a:pt x="185464" y="408874"/>
                    </a:cubicBezTo>
                    <a:cubicBezTo>
                      <a:pt x="159639" y="408874"/>
                      <a:pt x="138168" y="427873"/>
                      <a:pt x="134294" y="452627"/>
                    </a:cubicBezTo>
                    <a:lnTo>
                      <a:pt x="58357" y="452627"/>
                    </a:lnTo>
                    <a:lnTo>
                      <a:pt x="58357" y="401400"/>
                    </a:lnTo>
                    <a:lnTo>
                      <a:pt x="92594" y="401400"/>
                    </a:lnTo>
                    <a:cubicBezTo>
                      <a:pt x="97036" y="401400"/>
                      <a:pt x="100634" y="397801"/>
                      <a:pt x="100634" y="393360"/>
                    </a:cubicBezTo>
                    <a:lnTo>
                      <a:pt x="100634" y="308807"/>
                    </a:lnTo>
                    <a:cubicBezTo>
                      <a:pt x="100634" y="304365"/>
                      <a:pt x="97036" y="300767"/>
                      <a:pt x="92594" y="300767"/>
                    </a:cubicBezTo>
                    <a:lnTo>
                      <a:pt x="58357" y="300767"/>
                    </a:lnTo>
                    <a:lnTo>
                      <a:pt x="58357" y="242427"/>
                    </a:lnTo>
                    <a:lnTo>
                      <a:pt x="128485" y="242427"/>
                    </a:lnTo>
                    <a:lnTo>
                      <a:pt x="179780" y="293721"/>
                    </a:lnTo>
                    <a:cubicBezTo>
                      <a:pt x="181350" y="295290"/>
                      <a:pt x="183408" y="296075"/>
                      <a:pt x="185465" y="296075"/>
                    </a:cubicBezTo>
                    <a:cubicBezTo>
                      <a:pt x="187523" y="296075"/>
                      <a:pt x="189581" y="295290"/>
                      <a:pt x="191151" y="293721"/>
                    </a:cubicBezTo>
                    <a:lnTo>
                      <a:pt x="242445" y="242427"/>
                    </a:lnTo>
                    <a:lnTo>
                      <a:pt x="361157" y="242427"/>
                    </a:lnTo>
                    <a:lnTo>
                      <a:pt x="361157" y="300767"/>
                    </a:lnTo>
                    <a:lnTo>
                      <a:pt x="286537" y="300767"/>
                    </a:lnTo>
                    <a:cubicBezTo>
                      <a:pt x="282096" y="300767"/>
                      <a:pt x="278497" y="304365"/>
                      <a:pt x="278497" y="308807"/>
                    </a:cubicBezTo>
                    <a:lnTo>
                      <a:pt x="278497" y="393360"/>
                    </a:lnTo>
                    <a:cubicBezTo>
                      <a:pt x="278497" y="397801"/>
                      <a:pt x="282096" y="401400"/>
                      <a:pt x="286537" y="401400"/>
                    </a:cubicBezTo>
                    <a:lnTo>
                      <a:pt x="361155" y="401400"/>
                    </a:lnTo>
                    <a:close/>
                    <a:moveTo>
                      <a:pt x="443813" y="385320"/>
                    </a:moveTo>
                    <a:lnTo>
                      <a:pt x="294577" y="385320"/>
                    </a:lnTo>
                    <a:lnTo>
                      <a:pt x="294577" y="316847"/>
                    </a:lnTo>
                    <a:lnTo>
                      <a:pt x="443813" y="31684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631;p45">
                <a:extLst>
                  <a:ext uri="{FF2B5EF4-FFF2-40B4-BE49-F238E27FC236}">
                    <a16:creationId xmlns:a16="http://schemas.microsoft.com/office/drawing/2014/main" id="{4BD373C2-4696-206E-53E2-CDD48146015D}"/>
                  </a:ext>
                </a:extLst>
              </p:cNvPr>
              <p:cNvSpPr/>
              <p:nvPr/>
            </p:nvSpPr>
            <p:spPr>
              <a:xfrm>
                <a:off x="3341796" y="3761408"/>
                <a:ext cx="19404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26581" h="16079" extrusionOk="0">
                    <a:moveTo>
                      <a:pt x="18541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18541" y="16080"/>
                    </a:lnTo>
                    <a:cubicBezTo>
                      <a:pt x="22982" y="16080"/>
                      <a:pt x="26581" y="12481"/>
                      <a:pt x="26581" y="8040"/>
                    </a:cubicBezTo>
                    <a:cubicBezTo>
                      <a:pt x="26581" y="3599"/>
                      <a:pt x="22982" y="0"/>
                      <a:pt x="185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632;p45">
                <a:extLst>
                  <a:ext uri="{FF2B5EF4-FFF2-40B4-BE49-F238E27FC236}">
                    <a16:creationId xmlns:a16="http://schemas.microsoft.com/office/drawing/2014/main" id="{EC5FE8E6-5102-8DD1-400C-C35967909A30}"/>
                  </a:ext>
                </a:extLst>
              </p:cNvPr>
              <p:cNvSpPr/>
              <p:nvPr/>
            </p:nvSpPr>
            <p:spPr>
              <a:xfrm>
                <a:off x="3368722" y="3761408"/>
                <a:ext cx="52498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71915" h="16079" extrusionOk="0">
                    <a:moveTo>
                      <a:pt x="63876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63876" y="16080"/>
                    </a:lnTo>
                    <a:cubicBezTo>
                      <a:pt x="68317" y="16080"/>
                      <a:pt x="71916" y="12481"/>
                      <a:pt x="71916" y="8040"/>
                    </a:cubicBezTo>
                    <a:cubicBezTo>
                      <a:pt x="71916" y="3599"/>
                      <a:pt x="68317" y="0"/>
                      <a:pt x="638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633;p45">
                <a:extLst>
                  <a:ext uri="{FF2B5EF4-FFF2-40B4-BE49-F238E27FC236}">
                    <a16:creationId xmlns:a16="http://schemas.microsoft.com/office/drawing/2014/main" id="{CCAFBB96-15C3-4ADC-427E-2CD5A22AB1CC}"/>
                  </a:ext>
                </a:extLst>
              </p:cNvPr>
              <p:cNvSpPr/>
              <p:nvPr/>
            </p:nvSpPr>
            <p:spPr>
              <a:xfrm>
                <a:off x="3341796" y="3780518"/>
                <a:ext cx="19404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26581" h="16079" extrusionOk="0">
                    <a:moveTo>
                      <a:pt x="18541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18541" y="16080"/>
                    </a:lnTo>
                    <a:cubicBezTo>
                      <a:pt x="22982" y="16080"/>
                      <a:pt x="26581" y="12481"/>
                      <a:pt x="26581" y="8040"/>
                    </a:cubicBezTo>
                    <a:cubicBezTo>
                      <a:pt x="26581" y="3599"/>
                      <a:pt x="22982" y="0"/>
                      <a:pt x="185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634;p45">
                <a:extLst>
                  <a:ext uri="{FF2B5EF4-FFF2-40B4-BE49-F238E27FC236}">
                    <a16:creationId xmlns:a16="http://schemas.microsoft.com/office/drawing/2014/main" id="{03E63652-0B3F-E2A7-626B-4F893B37EAA8}"/>
                  </a:ext>
                </a:extLst>
              </p:cNvPr>
              <p:cNvSpPr/>
              <p:nvPr/>
            </p:nvSpPr>
            <p:spPr>
              <a:xfrm>
                <a:off x="3368722" y="3780518"/>
                <a:ext cx="52498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71915" h="16079" extrusionOk="0">
                    <a:moveTo>
                      <a:pt x="63876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63876" y="16080"/>
                    </a:lnTo>
                    <a:cubicBezTo>
                      <a:pt x="68317" y="16080"/>
                      <a:pt x="71916" y="12481"/>
                      <a:pt x="71916" y="8040"/>
                    </a:cubicBezTo>
                    <a:cubicBezTo>
                      <a:pt x="71916" y="3599"/>
                      <a:pt x="68317" y="0"/>
                      <a:pt x="638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" name="Google Shape;635;p45">
              <a:extLst>
                <a:ext uri="{FF2B5EF4-FFF2-40B4-BE49-F238E27FC236}">
                  <a16:creationId xmlns:a16="http://schemas.microsoft.com/office/drawing/2014/main" id="{4A6EDD29-A7E5-E537-5F63-74D716D0CF52}"/>
                </a:ext>
              </a:extLst>
            </p:cNvPr>
            <p:cNvGrpSpPr/>
            <p:nvPr/>
          </p:nvGrpSpPr>
          <p:grpSpPr>
            <a:xfrm>
              <a:off x="978934" y="1830041"/>
              <a:ext cx="374783" cy="278032"/>
              <a:chOff x="4843823" y="1254050"/>
              <a:chExt cx="400667" cy="297234"/>
            </a:xfrm>
          </p:grpSpPr>
          <p:sp>
            <p:nvSpPr>
              <p:cNvPr id="51" name="Google Shape;636;p45">
                <a:extLst>
                  <a:ext uri="{FF2B5EF4-FFF2-40B4-BE49-F238E27FC236}">
                    <a16:creationId xmlns:a16="http://schemas.microsoft.com/office/drawing/2014/main" id="{98A721C4-9B43-CFBB-D5E0-57944DFD37BA}"/>
                  </a:ext>
                </a:extLst>
              </p:cNvPr>
              <p:cNvSpPr/>
              <p:nvPr/>
            </p:nvSpPr>
            <p:spPr>
              <a:xfrm>
                <a:off x="5090631" y="1363894"/>
                <a:ext cx="38990" cy="52138"/>
              </a:xfrm>
              <a:custGeom>
                <a:avLst/>
                <a:gdLst/>
                <a:ahLst/>
                <a:cxnLst/>
                <a:rect l="l" t="t" r="r" b="b"/>
                <a:pathLst>
                  <a:path w="53411" h="71422" extrusionOk="0">
                    <a:moveTo>
                      <a:pt x="8041" y="44715"/>
                    </a:moveTo>
                    <a:lnTo>
                      <a:pt x="12428" y="44715"/>
                    </a:lnTo>
                    <a:cubicBezTo>
                      <a:pt x="12440" y="47127"/>
                      <a:pt x="11702" y="48737"/>
                      <a:pt x="8861" y="52555"/>
                    </a:cubicBezTo>
                    <a:lnTo>
                      <a:pt x="4471" y="58072"/>
                    </a:lnTo>
                    <a:cubicBezTo>
                      <a:pt x="2559" y="60477"/>
                      <a:pt x="2184" y="63764"/>
                      <a:pt x="3508" y="66537"/>
                    </a:cubicBezTo>
                    <a:cubicBezTo>
                      <a:pt x="4831" y="69311"/>
                      <a:pt x="7620" y="71089"/>
                      <a:pt x="10693" y="71116"/>
                    </a:cubicBezTo>
                    <a:lnTo>
                      <a:pt x="45300" y="71422"/>
                    </a:lnTo>
                    <a:lnTo>
                      <a:pt x="45372" y="71422"/>
                    </a:lnTo>
                    <a:cubicBezTo>
                      <a:pt x="49779" y="71422"/>
                      <a:pt x="53371" y="67870"/>
                      <a:pt x="53411" y="63453"/>
                    </a:cubicBezTo>
                    <a:cubicBezTo>
                      <a:pt x="53450" y="59013"/>
                      <a:pt x="49882" y="55382"/>
                      <a:pt x="45442" y="55343"/>
                    </a:cubicBezTo>
                    <a:lnTo>
                      <a:pt x="26134" y="55172"/>
                    </a:lnTo>
                    <a:cubicBezTo>
                      <a:pt x="27764" y="51784"/>
                      <a:pt x="28465" y="48561"/>
                      <a:pt x="28467" y="44713"/>
                    </a:cubicBezTo>
                    <a:lnTo>
                      <a:pt x="32344" y="44713"/>
                    </a:lnTo>
                    <a:cubicBezTo>
                      <a:pt x="36785" y="44713"/>
                      <a:pt x="40384" y="41114"/>
                      <a:pt x="40384" y="36673"/>
                    </a:cubicBezTo>
                    <a:cubicBezTo>
                      <a:pt x="40384" y="32232"/>
                      <a:pt x="36785" y="28633"/>
                      <a:pt x="32344" y="28633"/>
                    </a:cubicBezTo>
                    <a:lnTo>
                      <a:pt x="24508" y="28633"/>
                    </a:lnTo>
                    <a:cubicBezTo>
                      <a:pt x="23104" y="26189"/>
                      <a:pt x="21581" y="22815"/>
                      <a:pt x="21593" y="20286"/>
                    </a:cubicBezTo>
                    <a:cubicBezTo>
                      <a:pt x="21593" y="20276"/>
                      <a:pt x="21593" y="20265"/>
                      <a:pt x="21593" y="20254"/>
                    </a:cubicBezTo>
                    <a:cubicBezTo>
                      <a:pt x="21593" y="20243"/>
                      <a:pt x="21593" y="20234"/>
                      <a:pt x="21593" y="20224"/>
                    </a:cubicBezTo>
                    <a:cubicBezTo>
                      <a:pt x="21589" y="19008"/>
                      <a:pt x="21893" y="18082"/>
                      <a:pt x="23424" y="17218"/>
                    </a:cubicBezTo>
                    <a:cubicBezTo>
                      <a:pt x="26309" y="15587"/>
                      <a:pt x="30821" y="15800"/>
                      <a:pt x="32924" y="17079"/>
                    </a:cubicBezTo>
                    <a:cubicBezTo>
                      <a:pt x="35100" y="18402"/>
                      <a:pt x="36382" y="20028"/>
                      <a:pt x="36651" y="20979"/>
                    </a:cubicBezTo>
                    <a:cubicBezTo>
                      <a:pt x="37864" y="25251"/>
                      <a:pt x="42309" y="27727"/>
                      <a:pt x="46581" y="26520"/>
                    </a:cubicBezTo>
                    <a:cubicBezTo>
                      <a:pt x="50852" y="25308"/>
                      <a:pt x="53334" y="20863"/>
                      <a:pt x="52122" y="16590"/>
                    </a:cubicBezTo>
                    <a:cubicBezTo>
                      <a:pt x="50671" y="11477"/>
                      <a:pt x="46720" y="6648"/>
                      <a:pt x="41279" y="3340"/>
                    </a:cubicBezTo>
                    <a:cubicBezTo>
                      <a:pt x="34029" y="-1067"/>
                      <a:pt x="23197" y="-1118"/>
                      <a:pt x="15518" y="3217"/>
                    </a:cubicBezTo>
                    <a:cubicBezTo>
                      <a:pt x="9160" y="6807"/>
                      <a:pt x="5518" y="12992"/>
                      <a:pt x="5514" y="20196"/>
                    </a:cubicBezTo>
                    <a:lnTo>
                      <a:pt x="5514" y="20218"/>
                    </a:lnTo>
                    <a:lnTo>
                      <a:pt x="5514" y="20250"/>
                    </a:lnTo>
                    <a:lnTo>
                      <a:pt x="5514" y="20280"/>
                    </a:lnTo>
                    <a:lnTo>
                      <a:pt x="5514" y="20301"/>
                    </a:lnTo>
                    <a:cubicBezTo>
                      <a:pt x="5513" y="23209"/>
                      <a:pt x="6107" y="26077"/>
                      <a:pt x="6968" y="28705"/>
                    </a:cubicBezTo>
                    <a:cubicBezTo>
                      <a:pt x="3035" y="29229"/>
                      <a:pt x="0" y="32596"/>
                      <a:pt x="0" y="36674"/>
                    </a:cubicBezTo>
                    <a:cubicBezTo>
                      <a:pt x="1" y="41115"/>
                      <a:pt x="3601" y="44715"/>
                      <a:pt x="8041" y="447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637;p45">
                <a:extLst>
                  <a:ext uri="{FF2B5EF4-FFF2-40B4-BE49-F238E27FC236}">
                    <a16:creationId xmlns:a16="http://schemas.microsoft.com/office/drawing/2014/main" id="{3B25197A-B100-C292-13BA-F3B8E19B220E}"/>
                  </a:ext>
                </a:extLst>
              </p:cNvPr>
              <p:cNvSpPr/>
              <p:nvPr/>
            </p:nvSpPr>
            <p:spPr>
              <a:xfrm>
                <a:off x="5173370" y="1443858"/>
                <a:ext cx="34036" cy="44818"/>
              </a:xfrm>
              <a:custGeom>
                <a:avLst/>
                <a:gdLst/>
                <a:ahLst/>
                <a:cxnLst/>
                <a:rect l="l" t="t" r="r" b="b"/>
                <a:pathLst>
                  <a:path w="46625" h="61395" extrusionOk="0">
                    <a:moveTo>
                      <a:pt x="3976" y="48103"/>
                    </a:moveTo>
                    <a:cubicBezTo>
                      <a:pt x="2064" y="50509"/>
                      <a:pt x="1688" y="53794"/>
                      <a:pt x="3012" y="56568"/>
                    </a:cubicBezTo>
                    <a:cubicBezTo>
                      <a:pt x="4336" y="59341"/>
                      <a:pt x="7124" y="61119"/>
                      <a:pt x="10198" y="61146"/>
                    </a:cubicBezTo>
                    <a:lnTo>
                      <a:pt x="38515" y="61396"/>
                    </a:lnTo>
                    <a:lnTo>
                      <a:pt x="38586" y="61396"/>
                    </a:lnTo>
                    <a:cubicBezTo>
                      <a:pt x="42993" y="61396"/>
                      <a:pt x="46586" y="57843"/>
                      <a:pt x="46625" y="53427"/>
                    </a:cubicBezTo>
                    <a:cubicBezTo>
                      <a:pt x="46664" y="48985"/>
                      <a:pt x="43096" y="45356"/>
                      <a:pt x="38656" y="45316"/>
                    </a:cubicBezTo>
                    <a:lnTo>
                      <a:pt x="25055" y="45197"/>
                    </a:lnTo>
                    <a:cubicBezTo>
                      <a:pt x="25713" y="43376"/>
                      <a:pt x="26072" y="41547"/>
                      <a:pt x="26183" y="39542"/>
                    </a:cubicBezTo>
                    <a:lnTo>
                      <a:pt x="27926" y="39542"/>
                    </a:lnTo>
                    <a:cubicBezTo>
                      <a:pt x="32368" y="39542"/>
                      <a:pt x="35966" y="35944"/>
                      <a:pt x="35966" y="31502"/>
                    </a:cubicBezTo>
                    <a:cubicBezTo>
                      <a:pt x="35966" y="27061"/>
                      <a:pt x="32368" y="23462"/>
                      <a:pt x="27926" y="23462"/>
                    </a:cubicBezTo>
                    <a:lnTo>
                      <a:pt x="22370" y="23462"/>
                    </a:lnTo>
                    <a:cubicBezTo>
                      <a:pt x="21415" y="21666"/>
                      <a:pt x="20584" y="19570"/>
                      <a:pt x="20591" y="18101"/>
                    </a:cubicBezTo>
                    <a:cubicBezTo>
                      <a:pt x="20591" y="18091"/>
                      <a:pt x="20591" y="18080"/>
                      <a:pt x="20591" y="18069"/>
                    </a:cubicBezTo>
                    <a:cubicBezTo>
                      <a:pt x="20591" y="18058"/>
                      <a:pt x="20591" y="18049"/>
                      <a:pt x="20591" y="18039"/>
                    </a:cubicBezTo>
                    <a:cubicBezTo>
                      <a:pt x="20589" y="17537"/>
                      <a:pt x="20588" y="17286"/>
                      <a:pt x="21347" y="16857"/>
                    </a:cubicBezTo>
                    <a:cubicBezTo>
                      <a:pt x="23166" y="15829"/>
                      <a:pt x="26329" y="15920"/>
                      <a:pt x="27642" y="16720"/>
                    </a:cubicBezTo>
                    <a:cubicBezTo>
                      <a:pt x="29120" y="17618"/>
                      <a:pt x="29938" y="18688"/>
                      <a:pt x="30046" y="19062"/>
                    </a:cubicBezTo>
                    <a:cubicBezTo>
                      <a:pt x="31257" y="23332"/>
                      <a:pt x="35699" y="25812"/>
                      <a:pt x="39976" y="24601"/>
                    </a:cubicBezTo>
                    <a:cubicBezTo>
                      <a:pt x="44246" y="23388"/>
                      <a:pt x="46727" y="18943"/>
                      <a:pt x="45515" y="14671"/>
                    </a:cubicBezTo>
                    <a:cubicBezTo>
                      <a:pt x="44228" y="10136"/>
                      <a:pt x="40757" y="5874"/>
                      <a:pt x="35995" y="2980"/>
                    </a:cubicBezTo>
                    <a:cubicBezTo>
                      <a:pt x="29536" y="-948"/>
                      <a:pt x="20262" y="-996"/>
                      <a:pt x="13440" y="2855"/>
                    </a:cubicBezTo>
                    <a:cubicBezTo>
                      <a:pt x="7768" y="6059"/>
                      <a:pt x="4517" y="11579"/>
                      <a:pt x="4511" y="18011"/>
                    </a:cubicBezTo>
                    <a:lnTo>
                      <a:pt x="4511" y="18034"/>
                    </a:lnTo>
                    <a:lnTo>
                      <a:pt x="4511" y="18068"/>
                    </a:lnTo>
                    <a:lnTo>
                      <a:pt x="4511" y="18097"/>
                    </a:lnTo>
                    <a:lnTo>
                      <a:pt x="4511" y="18115"/>
                    </a:lnTo>
                    <a:cubicBezTo>
                      <a:pt x="4511" y="20121"/>
                      <a:pt x="4824" y="22087"/>
                      <a:pt x="5315" y="23938"/>
                    </a:cubicBezTo>
                    <a:cubicBezTo>
                      <a:pt x="2216" y="25055"/>
                      <a:pt x="0" y="28021"/>
                      <a:pt x="0" y="31504"/>
                    </a:cubicBezTo>
                    <a:cubicBezTo>
                      <a:pt x="0" y="35946"/>
                      <a:pt x="3599" y="39544"/>
                      <a:pt x="8040" y="39544"/>
                    </a:cubicBezTo>
                    <a:lnTo>
                      <a:pt x="9990" y="39544"/>
                    </a:lnTo>
                    <a:cubicBezTo>
                      <a:pt x="9692" y="40577"/>
                      <a:pt x="8989" y="41676"/>
                      <a:pt x="7552" y="436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638;p45">
                <a:extLst>
                  <a:ext uri="{FF2B5EF4-FFF2-40B4-BE49-F238E27FC236}">
                    <a16:creationId xmlns:a16="http://schemas.microsoft.com/office/drawing/2014/main" id="{0BD9EF62-8122-9271-C8E0-0A9A7B82E3EB}"/>
                  </a:ext>
                </a:extLst>
              </p:cNvPr>
              <p:cNvSpPr/>
              <p:nvPr/>
            </p:nvSpPr>
            <p:spPr>
              <a:xfrm>
                <a:off x="4872585" y="1288012"/>
                <a:ext cx="180301" cy="52879"/>
              </a:xfrm>
              <a:custGeom>
                <a:avLst/>
                <a:gdLst/>
                <a:ahLst/>
                <a:cxnLst/>
                <a:rect l="l" t="t" r="r" b="b"/>
                <a:pathLst>
                  <a:path w="246988" h="72437" extrusionOk="0">
                    <a:moveTo>
                      <a:pt x="246988" y="55913"/>
                    </a:moveTo>
                    <a:lnTo>
                      <a:pt x="246988" y="16525"/>
                    </a:lnTo>
                    <a:cubicBezTo>
                      <a:pt x="246988" y="7413"/>
                      <a:pt x="239575" y="0"/>
                      <a:pt x="230464" y="0"/>
                    </a:cubicBezTo>
                    <a:lnTo>
                      <a:pt x="16524" y="0"/>
                    </a:lnTo>
                    <a:cubicBezTo>
                      <a:pt x="7413" y="0"/>
                      <a:pt x="0" y="7413"/>
                      <a:pt x="0" y="16525"/>
                    </a:cubicBezTo>
                    <a:lnTo>
                      <a:pt x="0" y="55913"/>
                    </a:lnTo>
                    <a:cubicBezTo>
                      <a:pt x="0" y="65025"/>
                      <a:pt x="7413" y="72438"/>
                      <a:pt x="16524" y="72438"/>
                    </a:cubicBezTo>
                    <a:lnTo>
                      <a:pt x="230464" y="72438"/>
                    </a:lnTo>
                    <a:cubicBezTo>
                      <a:pt x="239575" y="72438"/>
                      <a:pt x="246988" y="65025"/>
                      <a:pt x="246988" y="55913"/>
                    </a:cubicBezTo>
                    <a:close/>
                    <a:moveTo>
                      <a:pt x="16079" y="55913"/>
                    </a:moveTo>
                    <a:lnTo>
                      <a:pt x="16079" y="16525"/>
                    </a:lnTo>
                    <a:cubicBezTo>
                      <a:pt x="16079" y="16279"/>
                      <a:pt x="16278" y="16080"/>
                      <a:pt x="16523" y="16080"/>
                    </a:cubicBezTo>
                    <a:lnTo>
                      <a:pt x="230464" y="16080"/>
                    </a:lnTo>
                    <a:cubicBezTo>
                      <a:pt x="230710" y="16080"/>
                      <a:pt x="230908" y="16280"/>
                      <a:pt x="230908" y="16525"/>
                    </a:cubicBezTo>
                    <a:lnTo>
                      <a:pt x="230908" y="55913"/>
                    </a:lnTo>
                    <a:cubicBezTo>
                      <a:pt x="230908" y="56158"/>
                      <a:pt x="230709" y="56358"/>
                      <a:pt x="230464" y="56358"/>
                    </a:cubicBezTo>
                    <a:lnTo>
                      <a:pt x="16524" y="56358"/>
                    </a:lnTo>
                    <a:cubicBezTo>
                      <a:pt x="16278" y="56358"/>
                      <a:pt x="16079" y="56157"/>
                      <a:pt x="16079" y="559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639;p45">
                <a:extLst>
                  <a:ext uri="{FF2B5EF4-FFF2-40B4-BE49-F238E27FC236}">
                    <a16:creationId xmlns:a16="http://schemas.microsoft.com/office/drawing/2014/main" id="{CA4E0EF9-290D-0D08-18B9-2BFB18B35E9E}"/>
                  </a:ext>
                </a:extLst>
              </p:cNvPr>
              <p:cNvSpPr/>
              <p:nvPr/>
            </p:nvSpPr>
            <p:spPr>
              <a:xfrm>
                <a:off x="4908340" y="1387723"/>
                <a:ext cx="37193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50950" h="50950" extrusionOk="0">
                    <a:moveTo>
                      <a:pt x="42911" y="17435"/>
                    </a:moveTo>
                    <a:lnTo>
                      <a:pt x="33516" y="17435"/>
                    </a:lnTo>
                    <a:lnTo>
                      <a:pt x="33516" y="8040"/>
                    </a:lnTo>
                    <a:cubicBezTo>
                      <a:pt x="33516" y="3599"/>
                      <a:pt x="29917" y="0"/>
                      <a:pt x="25476" y="0"/>
                    </a:cubicBezTo>
                    <a:cubicBezTo>
                      <a:pt x="21035" y="0"/>
                      <a:pt x="17436" y="3599"/>
                      <a:pt x="17436" y="8040"/>
                    </a:cubicBezTo>
                    <a:lnTo>
                      <a:pt x="17436" y="17435"/>
                    </a:lnTo>
                    <a:lnTo>
                      <a:pt x="8040" y="17435"/>
                    </a:lnTo>
                    <a:cubicBezTo>
                      <a:pt x="3599" y="17435"/>
                      <a:pt x="0" y="21034"/>
                      <a:pt x="0" y="25475"/>
                    </a:cubicBezTo>
                    <a:cubicBezTo>
                      <a:pt x="0" y="29916"/>
                      <a:pt x="3599" y="33515"/>
                      <a:pt x="8040" y="33515"/>
                    </a:cubicBezTo>
                    <a:lnTo>
                      <a:pt x="17436" y="33515"/>
                    </a:lnTo>
                    <a:lnTo>
                      <a:pt x="17436" y="42911"/>
                    </a:lnTo>
                    <a:cubicBezTo>
                      <a:pt x="17436" y="47352"/>
                      <a:pt x="21035" y="50951"/>
                      <a:pt x="25476" y="50951"/>
                    </a:cubicBezTo>
                    <a:cubicBezTo>
                      <a:pt x="29917" y="50951"/>
                      <a:pt x="33516" y="47352"/>
                      <a:pt x="33516" y="42911"/>
                    </a:cubicBezTo>
                    <a:lnTo>
                      <a:pt x="33516" y="33515"/>
                    </a:lnTo>
                    <a:lnTo>
                      <a:pt x="42911" y="33515"/>
                    </a:lnTo>
                    <a:cubicBezTo>
                      <a:pt x="47352" y="33515"/>
                      <a:pt x="50951" y="29916"/>
                      <a:pt x="50951" y="25475"/>
                    </a:cubicBezTo>
                    <a:cubicBezTo>
                      <a:pt x="50951" y="21034"/>
                      <a:pt x="47352" y="17435"/>
                      <a:pt x="42911" y="174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640;p45">
                <a:extLst>
                  <a:ext uri="{FF2B5EF4-FFF2-40B4-BE49-F238E27FC236}">
                    <a16:creationId xmlns:a16="http://schemas.microsoft.com/office/drawing/2014/main" id="{08BA592A-8601-AF7B-43C0-E395B05D0E67}"/>
                  </a:ext>
                </a:extLst>
              </p:cNvPr>
              <p:cNvSpPr/>
              <p:nvPr/>
            </p:nvSpPr>
            <p:spPr>
              <a:xfrm>
                <a:off x="4912063" y="1455626"/>
                <a:ext cx="29739" cy="29737"/>
              </a:xfrm>
              <a:custGeom>
                <a:avLst/>
                <a:gdLst/>
                <a:ahLst/>
                <a:cxnLst/>
                <a:rect l="l" t="t" r="r" b="b"/>
                <a:pathLst>
                  <a:path w="40739" h="40735" extrusionOk="0">
                    <a:moveTo>
                      <a:pt x="2355" y="38382"/>
                    </a:moveTo>
                    <a:cubicBezTo>
                      <a:pt x="3925" y="39951"/>
                      <a:pt x="5983" y="40736"/>
                      <a:pt x="8040" y="40736"/>
                    </a:cubicBezTo>
                    <a:cubicBezTo>
                      <a:pt x="10098" y="40736"/>
                      <a:pt x="12156" y="39951"/>
                      <a:pt x="13726" y="38382"/>
                    </a:cubicBezTo>
                    <a:lnTo>
                      <a:pt x="20369" y="31738"/>
                    </a:lnTo>
                    <a:lnTo>
                      <a:pt x="27013" y="38382"/>
                    </a:lnTo>
                    <a:cubicBezTo>
                      <a:pt x="28583" y="39951"/>
                      <a:pt x="30641" y="40736"/>
                      <a:pt x="32698" y="40736"/>
                    </a:cubicBezTo>
                    <a:cubicBezTo>
                      <a:pt x="34756" y="40736"/>
                      <a:pt x="36814" y="39951"/>
                      <a:pt x="38384" y="38382"/>
                    </a:cubicBezTo>
                    <a:cubicBezTo>
                      <a:pt x="41524" y="35241"/>
                      <a:pt x="41524" y="30151"/>
                      <a:pt x="38384" y="27011"/>
                    </a:cubicBezTo>
                    <a:lnTo>
                      <a:pt x="31741" y="20368"/>
                    </a:lnTo>
                    <a:lnTo>
                      <a:pt x="38384" y="13725"/>
                    </a:lnTo>
                    <a:cubicBezTo>
                      <a:pt x="41524" y="10584"/>
                      <a:pt x="41524" y="5494"/>
                      <a:pt x="38384" y="2354"/>
                    </a:cubicBezTo>
                    <a:cubicBezTo>
                      <a:pt x="35243" y="-785"/>
                      <a:pt x="30154" y="-785"/>
                      <a:pt x="27014" y="2354"/>
                    </a:cubicBezTo>
                    <a:lnTo>
                      <a:pt x="20371" y="8997"/>
                    </a:lnTo>
                    <a:lnTo>
                      <a:pt x="13727" y="2354"/>
                    </a:lnTo>
                    <a:cubicBezTo>
                      <a:pt x="10586" y="-785"/>
                      <a:pt x="5497" y="-785"/>
                      <a:pt x="2357" y="2354"/>
                    </a:cubicBezTo>
                    <a:cubicBezTo>
                      <a:pt x="-783" y="5495"/>
                      <a:pt x="-783" y="10585"/>
                      <a:pt x="2357" y="13725"/>
                    </a:cubicBezTo>
                    <a:lnTo>
                      <a:pt x="9000" y="20368"/>
                    </a:lnTo>
                    <a:lnTo>
                      <a:pt x="2357" y="27011"/>
                    </a:lnTo>
                    <a:cubicBezTo>
                      <a:pt x="-785" y="30152"/>
                      <a:pt x="-785" y="35242"/>
                      <a:pt x="2355" y="383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641;p45">
                <a:extLst>
                  <a:ext uri="{FF2B5EF4-FFF2-40B4-BE49-F238E27FC236}">
                    <a16:creationId xmlns:a16="http://schemas.microsoft.com/office/drawing/2014/main" id="{932C6F50-3907-7D7C-3136-AAE23223F665}"/>
                  </a:ext>
                </a:extLst>
              </p:cNvPr>
              <p:cNvSpPr/>
              <p:nvPr/>
            </p:nvSpPr>
            <p:spPr>
              <a:xfrm>
                <a:off x="4979703" y="1400430"/>
                <a:ext cx="37193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0949" h="16079" extrusionOk="0">
                    <a:moveTo>
                      <a:pt x="8040" y="16080"/>
                    </a:moveTo>
                    <a:lnTo>
                      <a:pt x="42910" y="16080"/>
                    </a:lnTo>
                    <a:cubicBezTo>
                      <a:pt x="47351" y="16080"/>
                      <a:pt x="50950" y="12481"/>
                      <a:pt x="50950" y="8040"/>
                    </a:cubicBezTo>
                    <a:cubicBezTo>
                      <a:pt x="50950" y="3599"/>
                      <a:pt x="47351" y="0"/>
                      <a:pt x="42910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642;p45">
                <a:extLst>
                  <a:ext uri="{FF2B5EF4-FFF2-40B4-BE49-F238E27FC236}">
                    <a16:creationId xmlns:a16="http://schemas.microsoft.com/office/drawing/2014/main" id="{B9400D0B-F80F-18B4-F366-B2D5086016C4}"/>
                  </a:ext>
                </a:extLst>
              </p:cNvPr>
              <p:cNvSpPr/>
              <p:nvPr/>
            </p:nvSpPr>
            <p:spPr>
              <a:xfrm>
                <a:off x="4979703" y="1464612"/>
                <a:ext cx="37193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0949" h="16079" extrusionOk="0">
                    <a:moveTo>
                      <a:pt x="42910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42910" y="16080"/>
                    </a:lnTo>
                    <a:cubicBezTo>
                      <a:pt x="47351" y="16080"/>
                      <a:pt x="50950" y="12481"/>
                      <a:pt x="50950" y="8040"/>
                    </a:cubicBezTo>
                    <a:cubicBezTo>
                      <a:pt x="50950" y="3599"/>
                      <a:pt x="47351" y="0"/>
                      <a:pt x="429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643;p45">
                <a:extLst>
                  <a:ext uri="{FF2B5EF4-FFF2-40B4-BE49-F238E27FC236}">
                    <a16:creationId xmlns:a16="http://schemas.microsoft.com/office/drawing/2014/main" id="{BAAAB34D-D710-47DF-D8A7-680BD728167A}"/>
                  </a:ext>
                </a:extLst>
              </p:cNvPr>
              <p:cNvSpPr/>
              <p:nvPr/>
            </p:nvSpPr>
            <p:spPr>
              <a:xfrm>
                <a:off x="4992410" y="1448686"/>
                <a:ext cx="11738" cy="12929"/>
              </a:xfrm>
              <a:custGeom>
                <a:avLst/>
                <a:gdLst/>
                <a:ahLst/>
                <a:cxnLst/>
                <a:rect l="l" t="t" r="r" b="b"/>
                <a:pathLst>
                  <a:path w="16079" h="17711" extrusionOk="0">
                    <a:moveTo>
                      <a:pt x="8040" y="17711"/>
                    </a:moveTo>
                    <a:cubicBezTo>
                      <a:pt x="12481" y="17711"/>
                      <a:pt x="16080" y="14113"/>
                      <a:pt x="16080" y="9672"/>
                    </a:cubicBezTo>
                    <a:lnTo>
                      <a:pt x="16080" y="8040"/>
                    </a:lnTo>
                    <a:cubicBezTo>
                      <a:pt x="16080" y="3599"/>
                      <a:pt x="12481" y="0"/>
                      <a:pt x="8040" y="0"/>
                    </a:cubicBezTo>
                    <a:cubicBezTo>
                      <a:pt x="3599" y="0"/>
                      <a:pt x="0" y="3599"/>
                      <a:pt x="0" y="8040"/>
                    </a:cubicBezTo>
                    <a:lnTo>
                      <a:pt x="0" y="9672"/>
                    </a:lnTo>
                    <a:cubicBezTo>
                      <a:pt x="0" y="14113"/>
                      <a:pt x="3599" y="17711"/>
                      <a:pt x="8040" y="177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644;p45">
                <a:extLst>
                  <a:ext uri="{FF2B5EF4-FFF2-40B4-BE49-F238E27FC236}">
                    <a16:creationId xmlns:a16="http://schemas.microsoft.com/office/drawing/2014/main" id="{527035C4-2BA7-AC5B-2A58-4ECDB4627092}"/>
                  </a:ext>
                </a:extLst>
              </p:cNvPr>
              <p:cNvSpPr/>
              <p:nvPr/>
            </p:nvSpPr>
            <p:spPr>
              <a:xfrm>
                <a:off x="4992410" y="1479348"/>
                <a:ext cx="11738" cy="12929"/>
              </a:xfrm>
              <a:custGeom>
                <a:avLst/>
                <a:gdLst/>
                <a:ahLst/>
                <a:cxnLst/>
                <a:rect l="l" t="t" r="r" b="b"/>
                <a:pathLst>
                  <a:path w="16079" h="17711" extrusionOk="0">
                    <a:moveTo>
                      <a:pt x="8040" y="0"/>
                    </a:moveTo>
                    <a:cubicBezTo>
                      <a:pt x="3599" y="0"/>
                      <a:pt x="0" y="3599"/>
                      <a:pt x="0" y="8040"/>
                    </a:cubicBezTo>
                    <a:lnTo>
                      <a:pt x="0" y="9672"/>
                    </a:lnTo>
                    <a:cubicBezTo>
                      <a:pt x="0" y="14113"/>
                      <a:pt x="3599" y="17711"/>
                      <a:pt x="8040" y="17711"/>
                    </a:cubicBezTo>
                    <a:cubicBezTo>
                      <a:pt x="12481" y="17711"/>
                      <a:pt x="16080" y="14113"/>
                      <a:pt x="16080" y="9672"/>
                    </a:cubicBezTo>
                    <a:lnTo>
                      <a:pt x="16080" y="8040"/>
                    </a:lnTo>
                    <a:cubicBezTo>
                      <a:pt x="16080" y="3599"/>
                      <a:pt x="12480" y="0"/>
                      <a:pt x="80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45;p45">
                <a:extLst>
                  <a:ext uri="{FF2B5EF4-FFF2-40B4-BE49-F238E27FC236}">
                    <a16:creationId xmlns:a16="http://schemas.microsoft.com/office/drawing/2014/main" id="{6183CFB0-DD02-90E1-9668-2FF272320C74}"/>
                  </a:ext>
                </a:extLst>
              </p:cNvPr>
              <p:cNvSpPr/>
              <p:nvPr/>
            </p:nvSpPr>
            <p:spPr>
              <a:xfrm>
                <a:off x="4956729" y="1311117"/>
                <a:ext cx="70854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97060" h="16079" extrusionOk="0">
                    <a:moveTo>
                      <a:pt x="89020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89020" y="16080"/>
                    </a:lnTo>
                    <a:cubicBezTo>
                      <a:pt x="93462" y="16080"/>
                      <a:pt x="97060" y="12481"/>
                      <a:pt x="97060" y="8040"/>
                    </a:cubicBezTo>
                    <a:cubicBezTo>
                      <a:pt x="97060" y="3599"/>
                      <a:pt x="93461" y="0"/>
                      <a:pt x="890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46;p45">
                <a:extLst>
                  <a:ext uri="{FF2B5EF4-FFF2-40B4-BE49-F238E27FC236}">
                    <a16:creationId xmlns:a16="http://schemas.microsoft.com/office/drawing/2014/main" id="{717D4B2A-0F22-7007-3991-03CCAE782D62}"/>
                  </a:ext>
                </a:extLst>
              </p:cNvPr>
              <p:cNvSpPr/>
              <p:nvPr/>
            </p:nvSpPr>
            <p:spPr>
              <a:xfrm>
                <a:off x="4885367" y="1368340"/>
                <a:ext cx="154694" cy="140309"/>
              </a:xfrm>
              <a:custGeom>
                <a:avLst/>
                <a:gdLst/>
                <a:ahLst/>
                <a:cxnLst/>
                <a:rect l="l" t="t" r="r" b="b"/>
                <a:pathLst>
                  <a:path w="211910" h="192204" extrusionOk="0">
                    <a:moveTo>
                      <a:pt x="73071" y="192205"/>
                    </a:moveTo>
                    <a:lnTo>
                      <a:pt x="190715" y="192205"/>
                    </a:lnTo>
                    <a:cubicBezTo>
                      <a:pt x="202402" y="192205"/>
                      <a:pt x="211910" y="182696"/>
                      <a:pt x="211910" y="171008"/>
                    </a:cubicBezTo>
                    <a:lnTo>
                      <a:pt x="211910" y="21197"/>
                    </a:lnTo>
                    <a:cubicBezTo>
                      <a:pt x="211910" y="9509"/>
                      <a:pt x="202402" y="0"/>
                      <a:pt x="190715" y="0"/>
                    </a:cubicBezTo>
                    <a:lnTo>
                      <a:pt x="21197" y="0"/>
                    </a:lnTo>
                    <a:cubicBezTo>
                      <a:pt x="9509" y="0"/>
                      <a:pt x="0" y="9509"/>
                      <a:pt x="0" y="21197"/>
                    </a:cubicBezTo>
                    <a:lnTo>
                      <a:pt x="0" y="171008"/>
                    </a:lnTo>
                    <a:cubicBezTo>
                      <a:pt x="0" y="182696"/>
                      <a:pt x="9509" y="192205"/>
                      <a:pt x="21197" y="192205"/>
                    </a:cubicBezTo>
                    <a:lnTo>
                      <a:pt x="40925" y="192205"/>
                    </a:lnTo>
                    <a:cubicBezTo>
                      <a:pt x="45367" y="192205"/>
                      <a:pt x="48965" y="188606"/>
                      <a:pt x="48965" y="184165"/>
                    </a:cubicBezTo>
                    <a:cubicBezTo>
                      <a:pt x="48965" y="179724"/>
                      <a:pt x="45367" y="176125"/>
                      <a:pt x="40925" y="176125"/>
                    </a:cubicBezTo>
                    <a:lnTo>
                      <a:pt x="21197" y="176125"/>
                    </a:lnTo>
                    <a:cubicBezTo>
                      <a:pt x="18375" y="176125"/>
                      <a:pt x="16080" y="173829"/>
                      <a:pt x="16080" y="171008"/>
                    </a:cubicBezTo>
                    <a:lnTo>
                      <a:pt x="16080" y="104143"/>
                    </a:lnTo>
                    <a:lnTo>
                      <a:pt x="97916" y="104143"/>
                    </a:lnTo>
                    <a:lnTo>
                      <a:pt x="97916" y="176125"/>
                    </a:lnTo>
                    <a:lnTo>
                      <a:pt x="73071" y="176125"/>
                    </a:lnTo>
                    <a:cubicBezTo>
                      <a:pt x="68630" y="176125"/>
                      <a:pt x="65031" y="179724"/>
                      <a:pt x="65031" y="184165"/>
                    </a:cubicBezTo>
                    <a:cubicBezTo>
                      <a:pt x="65031" y="188606"/>
                      <a:pt x="68630" y="192205"/>
                      <a:pt x="73071" y="192205"/>
                    </a:cubicBezTo>
                    <a:close/>
                    <a:moveTo>
                      <a:pt x="195832" y="21197"/>
                    </a:moveTo>
                    <a:lnTo>
                      <a:pt x="195832" y="88063"/>
                    </a:lnTo>
                    <a:lnTo>
                      <a:pt x="113996" y="88063"/>
                    </a:lnTo>
                    <a:lnTo>
                      <a:pt x="113996" y="16080"/>
                    </a:lnTo>
                    <a:lnTo>
                      <a:pt x="190715" y="16080"/>
                    </a:lnTo>
                    <a:cubicBezTo>
                      <a:pt x="193536" y="16079"/>
                      <a:pt x="195832" y="18375"/>
                      <a:pt x="195832" y="21197"/>
                    </a:cubicBezTo>
                    <a:close/>
                    <a:moveTo>
                      <a:pt x="16080" y="88063"/>
                    </a:moveTo>
                    <a:lnTo>
                      <a:pt x="16080" y="21197"/>
                    </a:lnTo>
                    <a:cubicBezTo>
                      <a:pt x="16080" y="18375"/>
                      <a:pt x="18376" y="16080"/>
                      <a:pt x="21197" y="16080"/>
                    </a:cubicBezTo>
                    <a:lnTo>
                      <a:pt x="97915" y="16080"/>
                    </a:lnTo>
                    <a:lnTo>
                      <a:pt x="97915" y="88063"/>
                    </a:lnTo>
                    <a:close/>
                    <a:moveTo>
                      <a:pt x="113996" y="104143"/>
                    </a:moveTo>
                    <a:lnTo>
                      <a:pt x="195832" y="104143"/>
                    </a:lnTo>
                    <a:lnTo>
                      <a:pt x="195832" y="171008"/>
                    </a:lnTo>
                    <a:cubicBezTo>
                      <a:pt x="195832" y="173830"/>
                      <a:pt x="193536" y="176125"/>
                      <a:pt x="190716" y="176125"/>
                    </a:cubicBezTo>
                    <a:lnTo>
                      <a:pt x="113997" y="176125"/>
                    </a:lnTo>
                    <a:lnTo>
                      <a:pt x="113997" y="1041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47;p45">
                <a:extLst>
                  <a:ext uri="{FF2B5EF4-FFF2-40B4-BE49-F238E27FC236}">
                    <a16:creationId xmlns:a16="http://schemas.microsoft.com/office/drawing/2014/main" id="{D6A60325-19FB-2A35-A6EA-AF2F2F1EDAEE}"/>
                  </a:ext>
                </a:extLst>
              </p:cNvPr>
              <p:cNvSpPr/>
              <p:nvPr/>
            </p:nvSpPr>
            <p:spPr>
              <a:xfrm>
                <a:off x="4843823" y="1254050"/>
                <a:ext cx="400667" cy="297234"/>
              </a:xfrm>
              <a:custGeom>
                <a:avLst/>
                <a:gdLst/>
                <a:ahLst/>
                <a:cxnLst/>
                <a:rect l="l" t="t" r="r" b="b"/>
                <a:pathLst>
                  <a:path w="548859" h="407170" extrusionOk="0">
                    <a:moveTo>
                      <a:pt x="488096" y="218853"/>
                    </a:moveTo>
                    <a:lnTo>
                      <a:pt x="484151" y="211676"/>
                    </a:lnTo>
                    <a:cubicBezTo>
                      <a:pt x="483382" y="210277"/>
                      <a:pt x="482974" y="208691"/>
                      <a:pt x="482974" y="207092"/>
                    </a:cubicBezTo>
                    <a:lnTo>
                      <a:pt x="482974" y="165751"/>
                    </a:lnTo>
                    <a:cubicBezTo>
                      <a:pt x="482974" y="164152"/>
                      <a:pt x="483382" y="162565"/>
                      <a:pt x="484151" y="161167"/>
                    </a:cubicBezTo>
                    <a:lnTo>
                      <a:pt x="491638" y="147548"/>
                    </a:lnTo>
                    <a:cubicBezTo>
                      <a:pt x="495924" y="139753"/>
                      <a:pt x="495822" y="130123"/>
                      <a:pt x="491374" y="122417"/>
                    </a:cubicBezTo>
                    <a:lnTo>
                      <a:pt x="483792" y="109286"/>
                    </a:lnTo>
                    <a:cubicBezTo>
                      <a:pt x="479345" y="101580"/>
                      <a:pt x="471054" y="96677"/>
                      <a:pt x="462159" y="96492"/>
                    </a:cubicBezTo>
                    <a:lnTo>
                      <a:pt x="446622" y="96165"/>
                    </a:lnTo>
                    <a:cubicBezTo>
                      <a:pt x="443973" y="96109"/>
                      <a:pt x="443814" y="96106"/>
                      <a:pt x="426966" y="86256"/>
                    </a:cubicBezTo>
                    <a:cubicBezTo>
                      <a:pt x="421631" y="83137"/>
                      <a:pt x="414993" y="79256"/>
                      <a:pt x="406261" y="74222"/>
                    </a:cubicBezTo>
                    <a:cubicBezTo>
                      <a:pt x="404876" y="73422"/>
                      <a:pt x="403707" y="72278"/>
                      <a:pt x="402879" y="70910"/>
                    </a:cubicBezTo>
                    <a:lnTo>
                      <a:pt x="394829" y="57617"/>
                    </a:lnTo>
                    <a:cubicBezTo>
                      <a:pt x="390220" y="50006"/>
                      <a:pt x="381830" y="45279"/>
                      <a:pt x="372933" y="45279"/>
                    </a:cubicBezTo>
                    <a:lnTo>
                      <a:pt x="357769" y="45279"/>
                    </a:lnTo>
                    <a:cubicBezTo>
                      <a:pt x="348871" y="45279"/>
                      <a:pt x="340481" y="50006"/>
                      <a:pt x="335872" y="57617"/>
                    </a:cubicBezTo>
                    <a:lnTo>
                      <a:pt x="327824" y="70908"/>
                    </a:lnTo>
                    <a:cubicBezTo>
                      <a:pt x="327308" y="71758"/>
                      <a:pt x="326662" y="72522"/>
                      <a:pt x="325914" y="73171"/>
                    </a:cubicBezTo>
                    <a:lnTo>
                      <a:pt x="325914" y="20997"/>
                    </a:lnTo>
                    <a:cubicBezTo>
                      <a:pt x="325914" y="9420"/>
                      <a:pt x="316495" y="1"/>
                      <a:pt x="304917" y="1"/>
                    </a:cubicBezTo>
                    <a:lnTo>
                      <a:pt x="81114" y="1"/>
                    </a:lnTo>
                    <a:cubicBezTo>
                      <a:pt x="76673" y="1"/>
                      <a:pt x="73074" y="3600"/>
                      <a:pt x="73074" y="8041"/>
                    </a:cubicBezTo>
                    <a:cubicBezTo>
                      <a:pt x="73074" y="12482"/>
                      <a:pt x="76673" y="16081"/>
                      <a:pt x="81114" y="16081"/>
                    </a:cubicBezTo>
                    <a:lnTo>
                      <a:pt x="304917" y="16081"/>
                    </a:lnTo>
                    <a:cubicBezTo>
                      <a:pt x="307627" y="16081"/>
                      <a:pt x="309834" y="18287"/>
                      <a:pt x="309834" y="20997"/>
                    </a:cubicBezTo>
                    <a:lnTo>
                      <a:pt x="309834" y="386174"/>
                    </a:lnTo>
                    <a:cubicBezTo>
                      <a:pt x="309834" y="388886"/>
                      <a:pt x="307627" y="391092"/>
                      <a:pt x="304917" y="391092"/>
                    </a:cubicBezTo>
                    <a:lnTo>
                      <a:pt x="20996" y="391092"/>
                    </a:lnTo>
                    <a:cubicBezTo>
                      <a:pt x="18286" y="391092"/>
                      <a:pt x="16080" y="388886"/>
                      <a:pt x="16080" y="386174"/>
                    </a:cubicBezTo>
                    <a:lnTo>
                      <a:pt x="16080" y="20996"/>
                    </a:lnTo>
                    <a:cubicBezTo>
                      <a:pt x="16080" y="18286"/>
                      <a:pt x="18286" y="16080"/>
                      <a:pt x="20996" y="16080"/>
                    </a:cubicBezTo>
                    <a:lnTo>
                      <a:pt x="48969" y="16080"/>
                    </a:lnTo>
                    <a:cubicBezTo>
                      <a:pt x="53410" y="16080"/>
                      <a:pt x="57009" y="12481"/>
                      <a:pt x="57009" y="8040"/>
                    </a:cubicBezTo>
                    <a:cubicBezTo>
                      <a:pt x="57009" y="3599"/>
                      <a:pt x="53410" y="0"/>
                      <a:pt x="48969" y="0"/>
                    </a:cubicBezTo>
                    <a:lnTo>
                      <a:pt x="20996" y="0"/>
                    </a:lnTo>
                    <a:cubicBezTo>
                      <a:pt x="9419" y="0"/>
                      <a:pt x="0" y="9419"/>
                      <a:pt x="0" y="20996"/>
                    </a:cubicBezTo>
                    <a:lnTo>
                      <a:pt x="0" y="386173"/>
                    </a:lnTo>
                    <a:cubicBezTo>
                      <a:pt x="0" y="397751"/>
                      <a:pt x="9419" y="407171"/>
                      <a:pt x="20996" y="407171"/>
                    </a:cubicBezTo>
                    <a:lnTo>
                      <a:pt x="304917" y="407171"/>
                    </a:lnTo>
                    <a:cubicBezTo>
                      <a:pt x="316495" y="407171"/>
                      <a:pt x="325914" y="397751"/>
                      <a:pt x="325914" y="386173"/>
                    </a:cubicBezTo>
                    <a:lnTo>
                      <a:pt x="325914" y="299671"/>
                    </a:lnTo>
                    <a:cubicBezTo>
                      <a:pt x="326662" y="300319"/>
                      <a:pt x="327308" y="301083"/>
                      <a:pt x="327823" y="301932"/>
                    </a:cubicBezTo>
                    <a:lnTo>
                      <a:pt x="335872" y="315225"/>
                    </a:lnTo>
                    <a:cubicBezTo>
                      <a:pt x="340481" y="322836"/>
                      <a:pt x="348871" y="327563"/>
                      <a:pt x="357769" y="327563"/>
                    </a:cubicBezTo>
                    <a:lnTo>
                      <a:pt x="372933" y="327563"/>
                    </a:lnTo>
                    <a:cubicBezTo>
                      <a:pt x="381830" y="327563"/>
                      <a:pt x="390220" y="322836"/>
                      <a:pt x="394829" y="315225"/>
                    </a:cubicBezTo>
                    <a:lnTo>
                      <a:pt x="402879" y="301932"/>
                    </a:lnTo>
                    <a:cubicBezTo>
                      <a:pt x="402884" y="301924"/>
                      <a:pt x="402888" y="301918"/>
                      <a:pt x="402892" y="301911"/>
                    </a:cubicBezTo>
                    <a:cubicBezTo>
                      <a:pt x="408116" y="337286"/>
                      <a:pt x="438679" y="364522"/>
                      <a:pt x="475482" y="364522"/>
                    </a:cubicBezTo>
                    <a:cubicBezTo>
                      <a:pt x="486880" y="364522"/>
                      <a:pt x="497818" y="361967"/>
                      <a:pt x="507996" y="356928"/>
                    </a:cubicBezTo>
                    <a:cubicBezTo>
                      <a:pt x="511975" y="354957"/>
                      <a:pt x="513603" y="350134"/>
                      <a:pt x="511634" y="346155"/>
                    </a:cubicBezTo>
                    <a:cubicBezTo>
                      <a:pt x="509664" y="342178"/>
                      <a:pt x="504843" y="340548"/>
                      <a:pt x="500860" y="342517"/>
                    </a:cubicBezTo>
                    <a:cubicBezTo>
                      <a:pt x="492921" y="346449"/>
                      <a:pt x="484382" y="348441"/>
                      <a:pt x="475482" y="348441"/>
                    </a:cubicBezTo>
                    <a:cubicBezTo>
                      <a:pt x="443887" y="348441"/>
                      <a:pt x="418184" y="322737"/>
                      <a:pt x="418184" y="291143"/>
                    </a:cubicBezTo>
                    <a:cubicBezTo>
                      <a:pt x="418184" y="290076"/>
                      <a:pt x="418214" y="289014"/>
                      <a:pt x="418272" y="287961"/>
                    </a:cubicBezTo>
                    <a:cubicBezTo>
                      <a:pt x="418307" y="287663"/>
                      <a:pt x="418327" y="287363"/>
                      <a:pt x="418328" y="287062"/>
                    </a:cubicBezTo>
                    <a:cubicBezTo>
                      <a:pt x="420428" y="257366"/>
                      <a:pt x="445259" y="233847"/>
                      <a:pt x="475482" y="233847"/>
                    </a:cubicBezTo>
                    <a:cubicBezTo>
                      <a:pt x="507078" y="233847"/>
                      <a:pt x="532780" y="259552"/>
                      <a:pt x="532780" y="291143"/>
                    </a:cubicBezTo>
                    <a:cubicBezTo>
                      <a:pt x="532780" y="303015"/>
                      <a:pt x="529169" y="314412"/>
                      <a:pt x="522335" y="324105"/>
                    </a:cubicBezTo>
                    <a:cubicBezTo>
                      <a:pt x="519776" y="327734"/>
                      <a:pt x="520644" y="332750"/>
                      <a:pt x="524274" y="335308"/>
                    </a:cubicBezTo>
                    <a:cubicBezTo>
                      <a:pt x="527904" y="337867"/>
                      <a:pt x="532918" y="336999"/>
                      <a:pt x="535477" y="333369"/>
                    </a:cubicBezTo>
                    <a:cubicBezTo>
                      <a:pt x="544232" y="320952"/>
                      <a:pt x="548860" y="306351"/>
                      <a:pt x="548860" y="291145"/>
                    </a:cubicBezTo>
                    <a:cubicBezTo>
                      <a:pt x="548860" y="254984"/>
                      <a:pt x="522567" y="224849"/>
                      <a:pt x="488096" y="218853"/>
                    </a:cubicBezTo>
                    <a:close/>
                    <a:moveTo>
                      <a:pt x="325914" y="148213"/>
                    </a:moveTo>
                    <a:cubicBezTo>
                      <a:pt x="335500" y="138293"/>
                      <a:pt x="348122" y="132401"/>
                      <a:pt x="361762" y="131539"/>
                    </a:cubicBezTo>
                    <a:cubicBezTo>
                      <a:pt x="377592" y="130531"/>
                      <a:pt x="393073" y="136368"/>
                      <a:pt x="404238" y="147533"/>
                    </a:cubicBezTo>
                    <a:cubicBezTo>
                      <a:pt x="415402" y="158698"/>
                      <a:pt x="421233" y="174178"/>
                      <a:pt x="420232" y="190008"/>
                    </a:cubicBezTo>
                    <a:cubicBezTo>
                      <a:pt x="418494" y="217513"/>
                      <a:pt x="396442" y="239566"/>
                      <a:pt x="368938" y="241303"/>
                    </a:cubicBezTo>
                    <a:cubicBezTo>
                      <a:pt x="352666" y="242347"/>
                      <a:pt x="337149" y="236320"/>
                      <a:pt x="325912" y="224729"/>
                    </a:cubicBezTo>
                    <a:lnTo>
                      <a:pt x="325912" y="148213"/>
                    </a:lnTo>
                    <a:close/>
                    <a:moveTo>
                      <a:pt x="402654" y="282135"/>
                    </a:moveTo>
                    <a:lnTo>
                      <a:pt x="398222" y="284695"/>
                    </a:lnTo>
                    <a:cubicBezTo>
                      <a:pt x="394497" y="286845"/>
                      <a:pt x="391352" y="289926"/>
                      <a:pt x="389126" y="293604"/>
                    </a:cubicBezTo>
                    <a:lnTo>
                      <a:pt x="381075" y="306896"/>
                    </a:lnTo>
                    <a:cubicBezTo>
                      <a:pt x="379361" y="309726"/>
                      <a:pt x="376241" y="311483"/>
                      <a:pt x="372933" y="311483"/>
                    </a:cubicBezTo>
                    <a:lnTo>
                      <a:pt x="357769" y="311483"/>
                    </a:lnTo>
                    <a:cubicBezTo>
                      <a:pt x="354461" y="311483"/>
                      <a:pt x="351340" y="309725"/>
                      <a:pt x="349626" y="306896"/>
                    </a:cubicBezTo>
                    <a:lnTo>
                      <a:pt x="341575" y="293602"/>
                    </a:lnTo>
                    <a:cubicBezTo>
                      <a:pt x="339347" y="289922"/>
                      <a:pt x="336200" y="286843"/>
                      <a:pt x="332479" y="284695"/>
                    </a:cubicBezTo>
                    <a:lnTo>
                      <a:pt x="325914" y="280904"/>
                    </a:lnTo>
                    <a:lnTo>
                      <a:pt x="325914" y="245571"/>
                    </a:lnTo>
                    <a:cubicBezTo>
                      <a:pt x="338676" y="254121"/>
                      <a:pt x="353998" y="258357"/>
                      <a:pt x="369952" y="257351"/>
                    </a:cubicBezTo>
                    <a:cubicBezTo>
                      <a:pt x="405518" y="255103"/>
                      <a:pt x="434033" y="226588"/>
                      <a:pt x="436280" y="191022"/>
                    </a:cubicBezTo>
                    <a:cubicBezTo>
                      <a:pt x="437571" y="170587"/>
                      <a:pt x="430037" y="150590"/>
                      <a:pt x="415608" y="136162"/>
                    </a:cubicBezTo>
                    <a:cubicBezTo>
                      <a:pt x="401180" y="121733"/>
                      <a:pt x="381191" y="114191"/>
                      <a:pt x="360749" y="115490"/>
                    </a:cubicBezTo>
                    <a:cubicBezTo>
                      <a:pt x="348136" y="116288"/>
                      <a:pt x="336208" y="120390"/>
                      <a:pt x="325914" y="127327"/>
                    </a:cubicBezTo>
                    <a:lnTo>
                      <a:pt x="325914" y="91937"/>
                    </a:lnTo>
                    <a:lnTo>
                      <a:pt x="332477" y="88148"/>
                    </a:lnTo>
                    <a:cubicBezTo>
                      <a:pt x="336201" y="86000"/>
                      <a:pt x="339347" y="82920"/>
                      <a:pt x="341576" y="79238"/>
                    </a:cubicBezTo>
                    <a:lnTo>
                      <a:pt x="349626" y="65946"/>
                    </a:lnTo>
                    <a:cubicBezTo>
                      <a:pt x="351340" y="63116"/>
                      <a:pt x="354461" y="61359"/>
                      <a:pt x="357769" y="61359"/>
                    </a:cubicBezTo>
                    <a:lnTo>
                      <a:pt x="372933" y="61359"/>
                    </a:lnTo>
                    <a:cubicBezTo>
                      <a:pt x="376241" y="61359"/>
                      <a:pt x="379361" y="63117"/>
                      <a:pt x="381075" y="65946"/>
                    </a:cubicBezTo>
                    <a:lnTo>
                      <a:pt x="389126" y="79238"/>
                    </a:lnTo>
                    <a:cubicBezTo>
                      <a:pt x="391352" y="82916"/>
                      <a:pt x="394499" y="85997"/>
                      <a:pt x="398226" y="88149"/>
                    </a:cubicBezTo>
                    <a:cubicBezTo>
                      <a:pt x="406920" y="93160"/>
                      <a:pt x="413535" y="97027"/>
                      <a:pt x="418850" y="100136"/>
                    </a:cubicBezTo>
                    <a:cubicBezTo>
                      <a:pt x="437369" y="110963"/>
                      <a:pt x="439305" y="112095"/>
                      <a:pt x="446286" y="112240"/>
                    </a:cubicBezTo>
                    <a:lnTo>
                      <a:pt x="461824" y="112567"/>
                    </a:lnTo>
                    <a:cubicBezTo>
                      <a:pt x="465131" y="112635"/>
                      <a:pt x="468213" y="114459"/>
                      <a:pt x="469867" y="117324"/>
                    </a:cubicBezTo>
                    <a:lnTo>
                      <a:pt x="477449" y="130455"/>
                    </a:lnTo>
                    <a:cubicBezTo>
                      <a:pt x="479103" y="133322"/>
                      <a:pt x="479141" y="136903"/>
                      <a:pt x="477548" y="139801"/>
                    </a:cubicBezTo>
                    <a:lnTo>
                      <a:pt x="470061" y="153418"/>
                    </a:lnTo>
                    <a:cubicBezTo>
                      <a:pt x="467990" y="157185"/>
                      <a:pt x="466896" y="161450"/>
                      <a:pt x="466896" y="165751"/>
                    </a:cubicBezTo>
                    <a:lnTo>
                      <a:pt x="466896" y="207092"/>
                    </a:lnTo>
                    <a:cubicBezTo>
                      <a:pt x="466896" y="210867"/>
                      <a:pt x="467739" y="214616"/>
                      <a:pt x="469346" y="218022"/>
                    </a:cubicBezTo>
                    <a:cubicBezTo>
                      <a:pt x="434731" y="220900"/>
                      <a:pt x="406863" y="247910"/>
                      <a:pt x="402654" y="282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" name="Google Shape;648;p45">
              <a:extLst>
                <a:ext uri="{FF2B5EF4-FFF2-40B4-BE49-F238E27FC236}">
                  <a16:creationId xmlns:a16="http://schemas.microsoft.com/office/drawing/2014/main" id="{CDE25577-C19A-D923-F5CD-5227E95001CF}"/>
                </a:ext>
              </a:extLst>
            </p:cNvPr>
            <p:cNvGrpSpPr/>
            <p:nvPr/>
          </p:nvGrpSpPr>
          <p:grpSpPr>
            <a:xfrm>
              <a:off x="6016958" y="3446012"/>
              <a:ext cx="292785" cy="374785"/>
              <a:chOff x="7300022" y="1214235"/>
              <a:chExt cx="313005" cy="400668"/>
            </a:xfrm>
          </p:grpSpPr>
          <p:sp>
            <p:nvSpPr>
              <p:cNvPr id="64" name="Google Shape;649;p45">
                <a:extLst>
                  <a:ext uri="{FF2B5EF4-FFF2-40B4-BE49-F238E27FC236}">
                    <a16:creationId xmlns:a16="http://schemas.microsoft.com/office/drawing/2014/main" id="{A7E11A0D-E08F-4C3E-64E0-E31D55BAC4D3}"/>
                  </a:ext>
                </a:extLst>
              </p:cNvPr>
              <p:cNvSpPr/>
              <p:nvPr/>
            </p:nvSpPr>
            <p:spPr>
              <a:xfrm>
                <a:off x="7300022" y="1214235"/>
                <a:ext cx="313005" cy="400668"/>
              </a:xfrm>
              <a:custGeom>
                <a:avLst/>
                <a:gdLst/>
                <a:ahLst/>
                <a:cxnLst/>
                <a:rect l="l" t="t" r="r" b="b"/>
                <a:pathLst>
                  <a:path w="428774" h="548860" extrusionOk="0">
                    <a:moveTo>
                      <a:pt x="420736" y="31969"/>
                    </a:moveTo>
                    <a:lnTo>
                      <a:pt x="415666" y="31969"/>
                    </a:lnTo>
                    <a:lnTo>
                      <a:pt x="398222" y="10985"/>
                    </a:lnTo>
                    <a:cubicBezTo>
                      <a:pt x="392417" y="4004"/>
                      <a:pt x="383881" y="0"/>
                      <a:pt x="374802" y="0"/>
                    </a:cubicBezTo>
                    <a:lnTo>
                      <a:pt x="339242" y="0"/>
                    </a:lnTo>
                    <a:cubicBezTo>
                      <a:pt x="334800" y="0"/>
                      <a:pt x="331202" y="3599"/>
                      <a:pt x="331202" y="8040"/>
                    </a:cubicBezTo>
                    <a:cubicBezTo>
                      <a:pt x="331202" y="12481"/>
                      <a:pt x="334800" y="16080"/>
                      <a:pt x="339242" y="16080"/>
                    </a:cubicBezTo>
                    <a:lnTo>
                      <a:pt x="374802" y="16080"/>
                    </a:lnTo>
                    <a:cubicBezTo>
                      <a:pt x="379088" y="16080"/>
                      <a:pt x="383117" y="17970"/>
                      <a:pt x="385856" y="21265"/>
                    </a:cubicBezTo>
                    <a:lnTo>
                      <a:pt x="394756" y="31969"/>
                    </a:lnTo>
                    <a:lnTo>
                      <a:pt x="34021" y="31969"/>
                    </a:lnTo>
                    <a:lnTo>
                      <a:pt x="42919" y="21265"/>
                    </a:lnTo>
                    <a:cubicBezTo>
                      <a:pt x="45659" y="17970"/>
                      <a:pt x="49688" y="16080"/>
                      <a:pt x="53974" y="16080"/>
                    </a:cubicBezTo>
                    <a:lnTo>
                      <a:pt x="307097" y="16080"/>
                    </a:lnTo>
                    <a:cubicBezTo>
                      <a:pt x="311538" y="16080"/>
                      <a:pt x="315137" y="12481"/>
                      <a:pt x="315137" y="8040"/>
                    </a:cubicBezTo>
                    <a:cubicBezTo>
                      <a:pt x="315137" y="3599"/>
                      <a:pt x="311538" y="0"/>
                      <a:pt x="307097" y="0"/>
                    </a:cubicBezTo>
                    <a:lnTo>
                      <a:pt x="53974" y="0"/>
                    </a:lnTo>
                    <a:cubicBezTo>
                      <a:pt x="44895" y="0"/>
                      <a:pt x="36359" y="4004"/>
                      <a:pt x="30555" y="10986"/>
                    </a:cubicBezTo>
                    <a:lnTo>
                      <a:pt x="13110" y="31969"/>
                    </a:lnTo>
                    <a:lnTo>
                      <a:pt x="8040" y="31969"/>
                    </a:lnTo>
                    <a:cubicBezTo>
                      <a:pt x="3600" y="31969"/>
                      <a:pt x="0" y="35568"/>
                      <a:pt x="0" y="40009"/>
                    </a:cubicBezTo>
                    <a:lnTo>
                      <a:pt x="0" y="284198"/>
                    </a:lnTo>
                    <a:cubicBezTo>
                      <a:pt x="0" y="288639"/>
                      <a:pt x="3600" y="292238"/>
                      <a:pt x="8040" y="292238"/>
                    </a:cubicBezTo>
                    <a:cubicBezTo>
                      <a:pt x="12480" y="292238"/>
                      <a:pt x="16080" y="288639"/>
                      <a:pt x="16080" y="284198"/>
                    </a:cubicBezTo>
                    <a:lnTo>
                      <a:pt x="16080" y="48049"/>
                    </a:lnTo>
                    <a:lnTo>
                      <a:pt x="412696" y="48049"/>
                    </a:lnTo>
                    <a:lnTo>
                      <a:pt x="412696" y="354295"/>
                    </a:lnTo>
                    <a:lnTo>
                      <a:pt x="16080" y="354295"/>
                    </a:lnTo>
                    <a:lnTo>
                      <a:pt x="16080" y="316344"/>
                    </a:lnTo>
                    <a:cubicBezTo>
                      <a:pt x="16080" y="311903"/>
                      <a:pt x="12480" y="308304"/>
                      <a:pt x="8040" y="308304"/>
                    </a:cubicBezTo>
                    <a:cubicBezTo>
                      <a:pt x="3600" y="308304"/>
                      <a:pt x="0" y="311903"/>
                      <a:pt x="0" y="316344"/>
                    </a:cubicBezTo>
                    <a:lnTo>
                      <a:pt x="0" y="362334"/>
                    </a:lnTo>
                    <a:cubicBezTo>
                      <a:pt x="0" y="366776"/>
                      <a:pt x="3600" y="370374"/>
                      <a:pt x="8040" y="370374"/>
                    </a:cubicBezTo>
                    <a:lnTo>
                      <a:pt x="123472" y="370374"/>
                    </a:lnTo>
                    <a:lnTo>
                      <a:pt x="144611" y="395068"/>
                    </a:lnTo>
                    <a:cubicBezTo>
                      <a:pt x="150358" y="401783"/>
                      <a:pt x="158723" y="405633"/>
                      <a:pt x="167562" y="405633"/>
                    </a:cubicBezTo>
                    <a:lnTo>
                      <a:pt x="206348" y="405633"/>
                    </a:lnTo>
                    <a:lnTo>
                      <a:pt x="206348" y="507519"/>
                    </a:lnTo>
                    <a:lnTo>
                      <a:pt x="147106" y="525396"/>
                    </a:lnTo>
                    <a:cubicBezTo>
                      <a:pt x="142856" y="526679"/>
                      <a:pt x="140449" y="531166"/>
                      <a:pt x="141732" y="535417"/>
                    </a:cubicBezTo>
                    <a:cubicBezTo>
                      <a:pt x="143016" y="539669"/>
                      <a:pt x="147499" y="542069"/>
                      <a:pt x="151752" y="540792"/>
                    </a:cubicBezTo>
                    <a:lnTo>
                      <a:pt x="206348" y="524317"/>
                    </a:lnTo>
                    <a:lnTo>
                      <a:pt x="206348" y="540820"/>
                    </a:lnTo>
                    <a:cubicBezTo>
                      <a:pt x="206348" y="545261"/>
                      <a:pt x="209948" y="548860"/>
                      <a:pt x="214388" y="548860"/>
                    </a:cubicBezTo>
                    <a:cubicBezTo>
                      <a:pt x="218828" y="548860"/>
                      <a:pt x="222428" y="545261"/>
                      <a:pt x="222428" y="540820"/>
                    </a:cubicBezTo>
                    <a:lnTo>
                      <a:pt x="222428" y="524316"/>
                    </a:lnTo>
                    <a:lnTo>
                      <a:pt x="277022" y="540791"/>
                    </a:lnTo>
                    <a:cubicBezTo>
                      <a:pt x="277797" y="541025"/>
                      <a:pt x="278579" y="541135"/>
                      <a:pt x="279348" y="541135"/>
                    </a:cubicBezTo>
                    <a:cubicBezTo>
                      <a:pt x="282801" y="541135"/>
                      <a:pt x="285993" y="538893"/>
                      <a:pt x="287042" y="535416"/>
                    </a:cubicBezTo>
                    <a:cubicBezTo>
                      <a:pt x="288325" y="531165"/>
                      <a:pt x="285919" y="526679"/>
                      <a:pt x="281668" y="525395"/>
                    </a:cubicBezTo>
                    <a:lnTo>
                      <a:pt x="222428" y="507518"/>
                    </a:lnTo>
                    <a:lnTo>
                      <a:pt x="222428" y="405632"/>
                    </a:lnTo>
                    <a:lnTo>
                      <a:pt x="261213" y="405632"/>
                    </a:lnTo>
                    <a:cubicBezTo>
                      <a:pt x="270053" y="405632"/>
                      <a:pt x="278419" y="401781"/>
                      <a:pt x="284164" y="395067"/>
                    </a:cubicBezTo>
                    <a:lnTo>
                      <a:pt x="305302" y="370373"/>
                    </a:lnTo>
                    <a:lnTo>
                      <a:pt x="420734" y="370373"/>
                    </a:lnTo>
                    <a:cubicBezTo>
                      <a:pt x="425176" y="370373"/>
                      <a:pt x="428774" y="366775"/>
                      <a:pt x="428774" y="362333"/>
                    </a:cubicBezTo>
                    <a:lnTo>
                      <a:pt x="428774" y="40009"/>
                    </a:lnTo>
                    <a:cubicBezTo>
                      <a:pt x="428775" y="35569"/>
                      <a:pt x="425177" y="31969"/>
                      <a:pt x="420736" y="31969"/>
                    </a:cubicBezTo>
                    <a:close/>
                    <a:moveTo>
                      <a:pt x="271948" y="384613"/>
                    </a:moveTo>
                    <a:cubicBezTo>
                      <a:pt x="269261" y="387752"/>
                      <a:pt x="265348" y="389553"/>
                      <a:pt x="261213" y="389553"/>
                    </a:cubicBezTo>
                    <a:lnTo>
                      <a:pt x="167561" y="389553"/>
                    </a:lnTo>
                    <a:cubicBezTo>
                      <a:pt x="163427" y="389553"/>
                      <a:pt x="159515" y="387751"/>
                      <a:pt x="156825" y="384612"/>
                    </a:cubicBezTo>
                    <a:lnTo>
                      <a:pt x="144637" y="370374"/>
                    </a:lnTo>
                    <a:lnTo>
                      <a:pt x="284136" y="37037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650;p45">
                <a:extLst>
                  <a:ext uri="{FF2B5EF4-FFF2-40B4-BE49-F238E27FC236}">
                    <a16:creationId xmlns:a16="http://schemas.microsoft.com/office/drawing/2014/main" id="{555ED422-9FDC-2CE8-D8DC-A2FDB562468F}"/>
                  </a:ext>
                </a:extLst>
              </p:cNvPr>
              <p:cNvSpPr/>
              <p:nvPr/>
            </p:nvSpPr>
            <p:spPr>
              <a:xfrm>
                <a:off x="7423281" y="1330520"/>
                <a:ext cx="66086" cy="63422"/>
              </a:xfrm>
              <a:custGeom>
                <a:avLst/>
                <a:gdLst/>
                <a:ahLst/>
                <a:cxnLst/>
                <a:rect l="l" t="t" r="r" b="b"/>
                <a:pathLst>
                  <a:path w="90529" h="86880" extrusionOk="0">
                    <a:moveTo>
                      <a:pt x="64814" y="793"/>
                    </a:moveTo>
                    <a:cubicBezTo>
                      <a:pt x="60813" y="-1128"/>
                      <a:pt x="56009" y="562"/>
                      <a:pt x="54088" y="4566"/>
                    </a:cubicBezTo>
                    <a:cubicBezTo>
                      <a:pt x="52168" y="8569"/>
                      <a:pt x="53856" y="13371"/>
                      <a:pt x="57861" y="15292"/>
                    </a:cubicBezTo>
                    <a:cubicBezTo>
                      <a:pt x="68659" y="20471"/>
                      <a:pt x="75147" y="31555"/>
                      <a:pt x="74390" y="43528"/>
                    </a:cubicBezTo>
                    <a:cubicBezTo>
                      <a:pt x="73470" y="58121"/>
                      <a:pt x="61770" y="69820"/>
                      <a:pt x="47176" y="70742"/>
                    </a:cubicBezTo>
                    <a:cubicBezTo>
                      <a:pt x="38775" y="71278"/>
                      <a:pt x="30552" y="68180"/>
                      <a:pt x="24626" y="62254"/>
                    </a:cubicBezTo>
                    <a:cubicBezTo>
                      <a:pt x="18702" y="56329"/>
                      <a:pt x="15608" y="48112"/>
                      <a:pt x="16138" y="39706"/>
                    </a:cubicBezTo>
                    <a:cubicBezTo>
                      <a:pt x="16798" y="29269"/>
                      <a:pt x="23140" y="19918"/>
                      <a:pt x="32689" y="15303"/>
                    </a:cubicBezTo>
                    <a:cubicBezTo>
                      <a:pt x="36686" y="13370"/>
                      <a:pt x="38362" y="8564"/>
                      <a:pt x="36430" y="4565"/>
                    </a:cubicBezTo>
                    <a:cubicBezTo>
                      <a:pt x="34498" y="568"/>
                      <a:pt x="29692" y="-1105"/>
                      <a:pt x="25693" y="825"/>
                    </a:cubicBezTo>
                    <a:cubicBezTo>
                      <a:pt x="10925" y="7961"/>
                      <a:pt x="1116" y="22471"/>
                      <a:pt x="91" y="38692"/>
                    </a:cubicBezTo>
                    <a:cubicBezTo>
                      <a:pt x="-732" y="51703"/>
                      <a:pt x="4067" y="64436"/>
                      <a:pt x="13256" y="73625"/>
                    </a:cubicBezTo>
                    <a:cubicBezTo>
                      <a:pt x="22456" y="82825"/>
                      <a:pt x="35198" y="87612"/>
                      <a:pt x="48188" y="86790"/>
                    </a:cubicBezTo>
                    <a:cubicBezTo>
                      <a:pt x="70843" y="85359"/>
                      <a:pt x="89006" y="67196"/>
                      <a:pt x="90437" y="44541"/>
                    </a:cubicBezTo>
                    <a:cubicBezTo>
                      <a:pt x="91611" y="25993"/>
                      <a:pt x="81552" y="8821"/>
                      <a:pt x="64814" y="7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651;p45">
                <a:extLst>
                  <a:ext uri="{FF2B5EF4-FFF2-40B4-BE49-F238E27FC236}">
                    <a16:creationId xmlns:a16="http://schemas.microsoft.com/office/drawing/2014/main" id="{8BEA1361-EE36-C4EA-41C0-A4294D9684CC}"/>
                  </a:ext>
                </a:extLst>
              </p:cNvPr>
              <p:cNvSpPr/>
              <p:nvPr/>
            </p:nvSpPr>
            <p:spPr>
              <a:xfrm>
                <a:off x="7387326" y="1285819"/>
                <a:ext cx="138111" cy="150308"/>
              </a:xfrm>
              <a:custGeom>
                <a:avLst/>
                <a:gdLst/>
                <a:ahLst/>
                <a:cxnLst/>
                <a:rect l="l" t="t" r="r" b="b"/>
                <a:pathLst>
                  <a:path w="189193" h="205901" extrusionOk="0">
                    <a:moveTo>
                      <a:pt x="150451" y="35687"/>
                    </a:moveTo>
                    <a:lnTo>
                      <a:pt x="124922" y="20946"/>
                    </a:lnTo>
                    <a:cubicBezTo>
                      <a:pt x="124271" y="20569"/>
                      <a:pt x="123721" y="20031"/>
                      <a:pt x="123331" y="19388"/>
                    </a:cubicBezTo>
                    <a:lnTo>
                      <a:pt x="117591" y="9907"/>
                    </a:lnTo>
                    <a:cubicBezTo>
                      <a:pt x="113888" y="3796"/>
                      <a:pt x="107149" y="0"/>
                      <a:pt x="100006" y="0"/>
                    </a:cubicBezTo>
                    <a:lnTo>
                      <a:pt x="89192" y="0"/>
                    </a:lnTo>
                    <a:cubicBezTo>
                      <a:pt x="82047" y="0"/>
                      <a:pt x="75308" y="3797"/>
                      <a:pt x="71605" y="9909"/>
                    </a:cubicBezTo>
                    <a:lnTo>
                      <a:pt x="65866" y="19388"/>
                    </a:lnTo>
                    <a:cubicBezTo>
                      <a:pt x="65477" y="20032"/>
                      <a:pt x="64926" y="20572"/>
                      <a:pt x="64274" y="20947"/>
                    </a:cubicBezTo>
                    <a:lnTo>
                      <a:pt x="38747" y="35686"/>
                    </a:lnTo>
                    <a:cubicBezTo>
                      <a:pt x="38095" y="36063"/>
                      <a:pt x="37352" y="36270"/>
                      <a:pt x="36598" y="36286"/>
                    </a:cubicBezTo>
                    <a:lnTo>
                      <a:pt x="25522" y="36518"/>
                    </a:lnTo>
                    <a:cubicBezTo>
                      <a:pt x="18376" y="36667"/>
                      <a:pt x="11719" y="40605"/>
                      <a:pt x="8146" y="46794"/>
                    </a:cubicBezTo>
                    <a:lnTo>
                      <a:pt x="2738" y="56157"/>
                    </a:lnTo>
                    <a:cubicBezTo>
                      <a:pt x="-834" y="62346"/>
                      <a:pt x="-915" y="70081"/>
                      <a:pt x="2527" y="76343"/>
                    </a:cubicBezTo>
                    <a:lnTo>
                      <a:pt x="7865" y="86052"/>
                    </a:lnTo>
                    <a:cubicBezTo>
                      <a:pt x="8227" y="86711"/>
                      <a:pt x="8419" y="87458"/>
                      <a:pt x="8419" y="88212"/>
                    </a:cubicBezTo>
                    <a:lnTo>
                      <a:pt x="8419" y="117690"/>
                    </a:lnTo>
                    <a:cubicBezTo>
                      <a:pt x="8419" y="118443"/>
                      <a:pt x="8227" y="119189"/>
                      <a:pt x="7865" y="119849"/>
                    </a:cubicBezTo>
                    <a:lnTo>
                      <a:pt x="2526" y="129560"/>
                    </a:lnTo>
                    <a:cubicBezTo>
                      <a:pt x="-916" y="135821"/>
                      <a:pt x="-836" y="143556"/>
                      <a:pt x="2737" y="149744"/>
                    </a:cubicBezTo>
                    <a:lnTo>
                      <a:pt x="8143" y="159108"/>
                    </a:lnTo>
                    <a:cubicBezTo>
                      <a:pt x="11716" y="165297"/>
                      <a:pt x="18375" y="169234"/>
                      <a:pt x="25518" y="169383"/>
                    </a:cubicBezTo>
                    <a:lnTo>
                      <a:pt x="36597" y="169616"/>
                    </a:lnTo>
                    <a:cubicBezTo>
                      <a:pt x="37349" y="169632"/>
                      <a:pt x="38093" y="169840"/>
                      <a:pt x="38742" y="170215"/>
                    </a:cubicBezTo>
                    <a:lnTo>
                      <a:pt x="64272" y="184955"/>
                    </a:lnTo>
                    <a:cubicBezTo>
                      <a:pt x="64923" y="185331"/>
                      <a:pt x="65474" y="185871"/>
                      <a:pt x="65863" y="186514"/>
                    </a:cubicBezTo>
                    <a:lnTo>
                      <a:pt x="71603" y="195993"/>
                    </a:lnTo>
                    <a:cubicBezTo>
                      <a:pt x="75305" y="202105"/>
                      <a:pt x="82043" y="205902"/>
                      <a:pt x="89189" y="205902"/>
                    </a:cubicBezTo>
                    <a:lnTo>
                      <a:pt x="100002" y="205902"/>
                    </a:lnTo>
                    <a:cubicBezTo>
                      <a:pt x="107146" y="205902"/>
                      <a:pt x="113885" y="202106"/>
                      <a:pt x="117588" y="195992"/>
                    </a:cubicBezTo>
                    <a:lnTo>
                      <a:pt x="123329" y="186513"/>
                    </a:lnTo>
                    <a:cubicBezTo>
                      <a:pt x="123718" y="185870"/>
                      <a:pt x="124268" y="185331"/>
                      <a:pt x="124920" y="184955"/>
                    </a:cubicBezTo>
                    <a:lnTo>
                      <a:pt x="150445" y="170218"/>
                    </a:lnTo>
                    <a:cubicBezTo>
                      <a:pt x="151099" y="169840"/>
                      <a:pt x="151843" y="169632"/>
                      <a:pt x="152595" y="169616"/>
                    </a:cubicBezTo>
                    <a:lnTo>
                      <a:pt x="163673" y="169383"/>
                    </a:lnTo>
                    <a:cubicBezTo>
                      <a:pt x="170817" y="169234"/>
                      <a:pt x="177475" y="165297"/>
                      <a:pt x="181049" y="159108"/>
                    </a:cubicBezTo>
                    <a:lnTo>
                      <a:pt x="186455" y="149744"/>
                    </a:lnTo>
                    <a:cubicBezTo>
                      <a:pt x="190028" y="143558"/>
                      <a:pt x="190109" y="135824"/>
                      <a:pt x="186667" y="129560"/>
                    </a:cubicBezTo>
                    <a:lnTo>
                      <a:pt x="181329" y="119849"/>
                    </a:lnTo>
                    <a:cubicBezTo>
                      <a:pt x="181329" y="119849"/>
                      <a:pt x="181328" y="119848"/>
                      <a:pt x="181328" y="119847"/>
                    </a:cubicBezTo>
                    <a:cubicBezTo>
                      <a:pt x="180966" y="119188"/>
                      <a:pt x="180774" y="118442"/>
                      <a:pt x="180774" y="117690"/>
                    </a:cubicBezTo>
                    <a:lnTo>
                      <a:pt x="180774" y="88212"/>
                    </a:lnTo>
                    <a:cubicBezTo>
                      <a:pt x="180774" y="87461"/>
                      <a:pt x="180966" y="86715"/>
                      <a:pt x="181329" y="86053"/>
                    </a:cubicBezTo>
                    <a:lnTo>
                      <a:pt x="186667" y="76342"/>
                    </a:lnTo>
                    <a:cubicBezTo>
                      <a:pt x="190110" y="70079"/>
                      <a:pt x="190028" y="62345"/>
                      <a:pt x="186455" y="56157"/>
                    </a:cubicBezTo>
                    <a:lnTo>
                      <a:pt x="181049" y="46794"/>
                    </a:lnTo>
                    <a:cubicBezTo>
                      <a:pt x="177475" y="40605"/>
                      <a:pt x="170817" y="36667"/>
                      <a:pt x="163675" y="36518"/>
                    </a:cubicBezTo>
                    <a:lnTo>
                      <a:pt x="152594" y="36286"/>
                    </a:lnTo>
                    <a:cubicBezTo>
                      <a:pt x="151845" y="36270"/>
                      <a:pt x="151103" y="36063"/>
                      <a:pt x="150451" y="35687"/>
                    </a:cubicBezTo>
                    <a:close/>
                    <a:moveTo>
                      <a:pt x="167126" y="54832"/>
                    </a:moveTo>
                    <a:lnTo>
                      <a:pt x="172532" y="64196"/>
                    </a:lnTo>
                    <a:cubicBezTo>
                      <a:pt x="173312" y="65545"/>
                      <a:pt x="173328" y="67231"/>
                      <a:pt x="172578" y="68596"/>
                    </a:cubicBezTo>
                    <a:lnTo>
                      <a:pt x="167241" y="78306"/>
                    </a:lnTo>
                    <a:cubicBezTo>
                      <a:pt x="165576" y="81332"/>
                      <a:pt x="164697" y="84758"/>
                      <a:pt x="164697" y="88211"/>
                    </a:cubicBezTo>
                    <a:lnTo>
                      <a:pt x="164697" y="117689"/>
                    </a:lnTo>
                    <a:cubicBezTo>
                      <a:pt x="164697" y="121144"/>
                      <a:pt x="165576" y="124568"/>
                      <a:pt x="167241" y="127594"/>
                    </a:cubicBezTo>
                    <a:lnTo>
                      <a:pt x="172578" y="137304"/>
                    </a:lnTo>
                    <a:cubicBezTo>
                      <a:pt x="173328" y="138669"/>
                      <a:pt x="173312" y="140355"/>
                      <a:pt x="172532" y="141703"/>
                    </a:cubicBezTo>
                    <a:lnTo>
                      <a:pt x="167126" y="151067"/>
                    </a:lnTo>
                    <a:cubicBezTo>
                      <a:pt x="166347" y="152416"/>
                      <a:pt x="164898" y="153275"/>
                      <a:pt x="163340" y="153307"/>
                    </a:cubicBezTo>
                    <a:lnTo>
                      <a:pt x="152262" y="153539"/>
                    </a:lnTo>
                    <a:cubicBezTo>
                      <a:pt x="148814" y="153610"/>
                      <a:pt x="145409" y="154561"/>
                      <a:pt x="142413" y="156288"/>
                    </a:cubicBezTo>
                    <a:lnTo>
                      <a:pt x="116885" y="171027"/>
                    </a:lnTo>
                    <a:cubicBezTo>
                      <a:pt x="113893" y="172754"/>
                      <a:pt x="111367" y="175229"/>
                      <a:pt x="109579" y="178183"/>
                    </a:cubicBezTo>
                    <a:lnTo>
                      <a:pt x="103839" y="187660"/>
                    </a:lnTo>
                    <a:cubicBezTo>
                      <a:pt x="103031" y="188992"/>
                      <a:pt x="101562" y="189821"/>
                      <a:pt x="100006" y="189821"/>
                    </a:cubicBezTo>
                    <a:lnTo>
                      <a:pt x="89192" y="189821"/>
                    </a:lnTo>
                    <a:cubicBezTo>
                      <a:pt x="87635" y="189821"/>
                      <a:pt x="86166" y="188994"/>
                      <a:pt x="85360" y="187662"/>
                    </a:cubicBezTo>
                    <a:lnTo>
                      <a:pt x="79620" y="178181"/>
                    </a:lnTo>
                    <a:cubicBezTo>
                      <a:pt x="77829" y="175227"/>
                      <a:pt x="75303" y="172754"/>
                      <a:pt x="72314" y="171028"/>
                    </a:cubicBezTo>
                    <a:lnTo>
                      <a:pt x="46781" y="156285"/>
                    </a:lnTo>
                    <a:cubicBezTo>
                      <a:pt x="43788" y="154561"/>
                      <a:pt x="40385" y="153610"/>
                      <a:pt x="36936" y="153538"/>
                    </a:cubicBezTo>
                    <a:lnTo>
                      <a:pt x="25856" y="153306"/>
                    </a:lnTo>
                    <a:cubicBezTo>
                      <a:pt x="24299" y="153273"/>
                      <a:pt x="22850" y="152415"/>
                      <a:pt x="22071" y="151066"/>
                    </a:cubicBezTo>
                    <a:lnTo>
                      <a:pt x="16665" y="141702"/>
                    </a:lnTo>
                    <a:cubicBezTo>
                      <a:pt x="15885" y="140354"/>
                      <a:pt x="15868" y="138669"/>
                      <a:pt x="16619" y="137304"/>
                    </a:cubicBezTo>
                    <a:lnTo>
                      <a:pt x="21956" y="127593"/>
                    </a:lnTo>
                    <a:cubicBezTo>
                      <a:pt x="23620" y="124568"/>
                      <a:pt x="24500" y="121142"/>
                      <a:pt x="24500" y="117688"/>
                    </a:cubicBezTo>
                    <a:lnTo>
                      <a:pt x="24500" y="88210"/>
                    </a:lnTo>
                    <a:cubicBezTo>
                      <a:pt x="24500" y="84757"/>
                      <a:pt x="23621" y="81332"/>
                      <a:pt x="21957" y="78305"/>
                    </a:cubicBezTo>
                    <a:lnTo>
                      <a:pt x="16619" y="68595"/>
                    </a:lnTo>
                    <a:cubicBezTo>
                      <a:pt x="15868" y="67231"/>
                      <a:pt x="15886" y="65544"/>
                      <a:pt x="16665" y="64195"/>
                    </a:cubicBezTo>
                    <a:lnTo>
                      <a:pt x="22072" y="54831"/>
                    </a:lnTo>
                    <a:cubicBezTo>
                      <a:pt x="22850" y="53483"/>
                      <a:pt x="24301" y="52624"/>
                      <a:pt x="25858" y="52592"/>
                    </a:cubicBezTo>
                    <a:lnTo>
                      <a:pt x="36935" y="52359"/>
                    </a:lnTo>
                    <a:cubicBezTo>
                      <a:pt x="40387" y="52289"/>
                      <a:pt x="43793" y="51338"/>
                      <a:pt x="46786" y="49611"/>
                    </a:cubicBezTo>
                    <a:lnTo>
                      <a:pt x="72314" y="34871"/>
                    </a:lnTo>
                    <a:cubicBezTo>
                      <a:pt x="75305" y="33145"/>
                      <a:pt x="77832" y="30671"/>
                      <a:pt x="79621" y="27715"/>
                    </a:cubicBezTo>
                    <a:lnTo>
                      <a:pt x="85360" y="18238"/>
                    </a:lnTo>
                    <a:cubicBezTo>
                      <a:pt x="86166" y="16905"/>
                      <a:pt x="87636" y="16078"/>
                      <a:pt x="89192" y="16078"/>
                    </a:cubicBezTo>
                    <a:lnTo>
                      <a:pt x="100006" y="16078"/>
                    </a:lnTo>
                    <a:cubicBezTo>
                      <a:pt x="101562" y="16078"/>
                      <a:pt x="103031" y="16905"/>
                      <a:pt x="103838" y="18237"/>
                    </a:cubicBezTo>
                    <a:lnTo>
                      <a:pt x="109576" y="27712"/>
                    </a:lnTo>
                    <a:cubicBezTo>
                      <a:pt x="111365" y="30669"/>
                      <a:pt x="113892" y="33144"/>
                      <a:pt x="116884" y="34871"/>
                    </a:cubicBezTo>
                    <a:lnTo>
                      <a:pt x="142414" y="49612"/>
                    </a:lnTo>
                    <a:cubicBezTo>
                      <a:pt x="145406" y="51338"/>
                      <a:pt x="148811" y="52289"/>
                      <a:pt x="152262" y="52359"/>
                    </a:cubicBezTo>
                    <a:lnTo>
                      <a:pt x="163342" y="52592"/>
                    </a:lnTo>
                    <a:cubicBezTo>
                      <a:pt x="164898" y="52626"/>
                      <a:pt x="166347" y="53485"/>
                      <a:pt x="167126" y="548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652;p45">
                <a:extLst>
                  <a:ext uri="{FF2B5EF4-FFF2-40B4-BE49-F238E27FC236}">
                    <a16:creationId xmlns:a16="http://schemas.microsoft.com/office/drawing/2014/main" id="{BD62E94A-ECD0-6776-5BA4-0586D66B1605}"/>
                  </a:ext>
                </a:extLst>
              </p:cNvPr>
              <p:cNvSpPr/>
              <p:nvPr/>
            </p:nvSpPr>
            <p:spPr>
              <a:xfrm>
                <a:off x="7506926" y="1421728"/>
                <a:ext cx="81182" cy="26341"/>
              </a:xfrm>
              <a:custGeom>
                <a:avLst/>
                <a:gdLst/>
                <a:ahLst/>
                <a:cxnLst/>
                <a:rect l="l" t="t" r="r" b="b"/>
                <a:pathLst>
                  <a:path w="111208" h="36083" extrusionOk="0">
                    <a:moveTo>
                      <a:pt x="13726" y="2354"/>
                    </a:moveTo>
                    <a:cubicBezTo>
                      <a:pt x="10585" y="-785"/>
                      <a:pt x="5495" y="-785"/>
                      <a:pt x="2355" y="2354"/>
                    </a:cubicBezTo>
                    <a:cubicBezTo>
                      <a:pt x="-785" y="5495"/>
                      <a:pt x="-785" y="10585"/>
                      <a:pt x="2355" y="13725"/>
                    </a:cubicBezTo>
                    <a:lnTo>
                      <a:pt x="22359" y="33729"/>
                    </a:lnTo>
                    <a:cubicBezTo>
                      <a:pt x="23868" y="35236"/>
                      <a:pt x="25912" y="36083"/>
                      <a:pt x="28045" y="36083"/>
                    </a:cubicBezTo>
                    <a:lnTo>
                      <a:pt x="103168" y="36083"/>
                    </a:lnTo>
                    <a:cubicBezTo>
                      <a:pt x="107610" y="36083"/>
                      <a:pt x="111208" y="32485"/>
                      <a:pt x="111208" y="28043"/>
                    </a:cubicBezTo>
                    <a:cubicBezTo>
                      <a:pt x="111208" y="23602"/>
                      <a:pt x="107610" y="20003"/>
                      <a:pt x="103168" y="20003"/>
                    </a:cubicBezTo>
                    <a:lnTo>
                      <a:pt x="31375" y="2000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53;p45">
                <a:extLst>
                  <a:ext uri="{FF2B5EF4-FFF2-40B4-BE49-F238E27FC236}">
                    <a16:creationId xmlns:a16="http://schemas.microsoft.com/office/drawing/2014/main" id="{A45BE994-40B9-DBAB-39FF-C53AB202F16D}"/>
                  </a:ext>
                </a:extLst>
              </p:cNvPr>
              <p:cNvSpPr/>
              <p:nvPr/>
            </p:nvSpPr>
            <p:spPr>
              <a:xfrm>
                <a:off x="7569232" y="1419032"/>
                <a:ext cx="18774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25718" h="16079" extrusionOk="0">
                    <a:moveTo>
                      <a:pt x="8040" y="16080"/>
                    </a:moveTo>
                    <a:lnTo>
                      <a:pt x="17678" y="16080"/>
                    </a:lnTo>
                    <a:cubicBezTo>
                      <a:pt x="22119" y="16080"/>
                      <a:pt x="25718" y="12481"/>
                      <a:pt x="25718" y="8040"/>
                    </a:cubicBezTo>
                    <a:cubicBezTo>
                      <a:pt x="25718" y="3599"/>
                      <a:pt x="22119" y="0"/>
                      <a:pt x="17678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54;p45">
                <a:extLst>
                  <a:ext uri="{FF2B5EF4-FFF2-40B4-BE49-F238E27FC236}">
                    <a16:creationId xmlns:a16="http://schemas.microsoft.com/office/drawing/2014/main" id="{E868ADA6-10AC-1BD4-40AE-24D548C982D5}"/>
                  </a:ext>
                </a:extLst>
              </p:cNvPr>
              <p:cNvSpPr/>
              <p:nvPr/>
            </p:nvSpPr>
            <p:spPr>
              <a:xfrm>
                <a:off x="7531012" y="1419032"/>
                <a:ext cx="33150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45411" h="16079" extrusionOk="0">
                    <a:moveTo>
                      <a:pt x="8040" y="16080"/>
                    </a:moveTo>
                    <a:lnTo>
                      <a:pt x="37372" y="16080"/>
                    </a:lnTo>
                    <a:cubicBezTo>
                      <a:pt x="41813" y="16080"/>
                      <a:pt x="45412" y="12481"/>
                      <a:pt x="45412" y="8040"/>
                    </a:cubicBezTo>
                    <a:cubicBezTo>
                      <a:pt x="45412" y="3599"/>
                      <a:pt x="41813" y="0"/>
                      <a:pt x="37372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655;p45">
                <a:extLst>
                  <a:ext uri="{FF2B5EF4-FFF2-40B4-BE49-F238E27FC236}">
                    <a16:creationId xmlns:a16="http://schemas.microsoft.com/office/drawing/2014/main" id="{643D324B-0E7A-05C5-5C06-280569ABD155}"/>
                  </a:ext>
                </a:extLst>
              </p:cNvPr>
              <p:cNvSpPr/>
              <p:nvPr/>
            </p:nvSpPr>
            <p:spPr>
              <a:xfrm>
                <a:off x="7569232" y="1400080"/>
                <a:ext cx="18774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25718" h="16079" extrusionOk="0">
                    <a:moveTo>
                      <a:pt x="8040" y="16080"/>
                    </a:moveTo>
                    <a:lnTo>
                      <a:pt x="17678" y="16080"/>
                    </a:lnTo>
                    <a:cubicBezTo>
                      <a:pt x="22119" y="16080"/>
                      <a:pt x="25718" y="12481"/>
                      <a:pt x="25718" y="8040"/>
                    </a:cubicBezTo>
                    <a:cubicBezTo>
                      <a:pt x="25718" y="3599"/>
                      <a:pt x="22119" y="0"/>
                      <a:pt x="17678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656;p45">
                <a:extLst>
                  <a:ext uri="{FF2B5EF4-FFF2-40B4-BE49-F238E27FC236}">
                    <a16:creationId xmlns:a16="http://schemas.microsoft.com/office/drawing/2014/main" id="{E1EFD0F2-33BB-D042-DE33-C8CF5020CDDF}"/>
                  </a:ext>
                </a:extLst>
              </p:cNvPr>
              <p:cNvSpPr/>
              <p:nvPr/>
            </p:nvSpPr>
            <p:spPr>
              <a:xfrm>
                <a:off x="7531012" y="1400080"/>
                <a:ext cx="33150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45411" h="16079" extrusionOk="0">
                    <a:moveTo>
                      <a:pt x="8040" y="16080"/>
                    </a:moveTo>
                    <a:lnTo>
                      <a:pt x="37372" y="16080"/>
                    </a:lnTo>
                    <a:cubicBezTo>
                      <a:pt x="41813" y="16080"/>
                      <a:pt x="45412" y="12481"/>
                      <a:pt x="45412" y="8040"/>
                    </a:cubicBezTo>
                    <a:cubicBezTo>
                      <a:pt x="45412" y="3599"/>
                      <a:pt x="41813" y="0"/>
                      <a:pt x="37372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657;p45">
                <a:extLst>
                  <a:ext uri="{FF2B5EF4-FFF2-40B4-BE49-F238E27FC236}">
                    <a16:creationId xmlns:a16="http://schemas.microsoft.com/office/drawing/2014/main" id="{A4915231-AB5E-910E-6C91-D60B0D2ABBA1}"/>
                  </a:ext>
                </a:extLst>
              </p:cNvPr>
              <p:cNvSpPr/>
              <p:nvPr/>
            </p:nvSpPr>
            <p:spPr>
              <a:xfrm>
                <a:off x="7324564" y="1421729"/>
                <a:ext cx="81181" cy="26341"/>
              </a:xfrm>
              <a:custGeom>
                <a:avLst/>
                <a:gdLst/>
                <a:ahLst/>
                <a:cxnLst/>
                <a:rect l="l" t="t" r="r" b="b"/>
                <a:pathLst>
                  <a:path w="111207" h="36083" extrusionOk="0">
                    <a:moveTo>
                      <a:pt x="8040" y="36083"/>
                    </a:moveTo>
                    <a:lnTo>
                      <a:pt x="83163" y="36083"/>
                    </a:lnTo>
                    <a:cubicBezTo>
                      <a:pt x="85295" y="36083"/>
                      <a:pt x="87341" y="35236"/>
                      <a:pt x="88848" y="33729"/>
                    </a:cubicBezTo>
                    <a:lnTo>
                      <a:pt x="108852" y="13725"/>
                    </a:lnTo>
                    <a:cubicBezTo>
                      <a:pt x="111992" y="10584"/>
                      <a:pt x="111992" y="5494"/>
                      <a:pt x="108852" y="2354"/>
                    </a:cubicBezTo>
                    <a:cubicBezTo>
                      <a:pt x="105712" y="-785"/>
                      <a:pt x="100621" y="-785"/>
                      <a:pt x="97483" y="2354"/>
                    </a:cubicBezTo>
                    <a:lnTo>
                      <a:pt x="79833" y="20004"/>
                    </a:lnTo>
                    <a:lnTo>
                      <a:pt x="8040" y="20004"/>
                    </a:lnTo>
                    <a:cubicBezTo>
                      <a:pt x="3600" y="20004"/>
                      <a:pt x="0" y="23603"/>
                      <a:pt x="0" y="28044"/>
                    </a:cubicBezTo>
                    <a:cubicBezTo>
                      <a:pt x="0" y="32486"/>
                      <a:pt x="3599" y="36083"/>
                      <a:pt x="8040" y="360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658;p45">
                <a:extLst>
                  <a:ext uri="{FF2B5EF4-FFF2-40B4-BE49-F238E27FC236}">
                    <a16:creationId xmlns:a16="http://schemas.microsoft.com/office/drawing/2014/main" id="{48DEE294-BEC3-02DE-6F67-6EFC328786C9}"/>
                  </a:ext>
                </a:extLst>
              </p:cNvPr>
              <p:cNvSpPr/>
              <p:nvPr/>
            </p:nvSpPr>
            <p:spPr>
              <a:xfrm>
                <a:off x="7324564" y="1419032"/>
                <a:ext cx="18774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25718" h="16079" extrusionOk="0">
                    <a:moveTo>
                      <a:pt x="8040" y="16080"/>
                    </a:moveTo>
                    <a:lnTo>
                      <a:pt x="17678" y="16080"/>
                    </a:lnTo>
                    <a:cubicBezTo>
                      <a:pt x="22118" y="16080"/>
                      <a:pt x="25718" y="12481"/>
                      <a:pt x="25718" y="8040"/>
                    </a:cubicBezTo>
                    <a:cubicBezTo>
                      <a:pt x="25718" y="3599"/>
                      <a:pt x="22118" y="0"/>
                      <a:pt x="17678" y="0"/>
                    </a:cubicBezTo>
                    <a:lnTo>
                      <a:pt x="8040" y="0"/>
                    </a:lnTo>
                    <a:cubicBezTo>
                      <a:pt x="3600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659;p45">
                <a:extLst>
                  <a:ext uri="{FF2B5EF4-FFF2-40B4-BE49-F238E27FC236}">
                    <a16:creationId xmlns:a16="http://schemas.microsoft.com/office/drawing/2014/main" id="{C30CF125-18A9-E54D-55BA-215952E47D4A}"/>
                  </a:ext>
                </a:extLst>
              </p:cNvPr>
              <p:cNvSpPr/>
              <p:nvPr/>
            </p:nvSpPr>
            <p:spPr>
              <a:xfrm>
                <a:off x="7348432" y="1419032"/>
                <a:ext cx="33150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45411" h="16079" extrusionOk="0">
                    <a:moveTo>
                      <a:pt x="37372" y="0"/>
                    </a:moveTo>
                    <a:lnTo>
                      <a:pt x="8040" y="0"/>
                    </a:lnTo>
                    <a:cubicBezTo>
                      <a:pt x="3600" y="0"/>
                      <a:pt x="0" y="3599"/>
                      <a:pt x="0" y="8040"/>
                    </a:cubicBezTo>
                    <a:cubicBezTo>
                      <a:pt x="0" y="12481"/>
                      <a:pt x="3600" y="16080"/>
                      <a:pt x="8040" y="16080"/>
                    </a:cubicBezTo>
                    <a:lnTo>
                      <a:pt x="37372" y="16080"/>
                    </a:lnTo>
                    <a:cubicBezTo>
                      <a:pt x="41812" y="16080"/>
                      <a:pt x="45412" y="12481"/>
                      <a:pt x="45412" y="8040"/>
                    </a:cubicBezTo>
                    <a:cubicBezTo>
                      <a:pt x="45412" y="3599"/>
                      <a:pt x="41812" y="0"/>
                      <a:pt x="37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660;p45">
                <a:extLst>
                  <a:ext uri="{FF2B5EF4-FFF2-40B4-BE49-F238E27FC236}">
                    <a16:creationId xmlns:a16="http://schemas.microsoft.com/office/drawing/2014/main" id="{3A0D80E5-77BF-2323-D3D5-020871CB8883}"/>
                  </a:ext>
                </a:extLst>
              </p:cNvPr>
              <p:cNvSpPr/>
              <p:nvPr/>
            </p:nvSpPr>
            <p:spPr>
              <a:xfrm>
                <a:off x="7324564" y="1400080"/>
                <a:ext cx="18774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25718" h="16079" extrusionOk="0">
                    <a:moveTo>
                      <a:pt x="8040" y="16080"/>
                    </a:moveTo>
                    <a:lnTo>
                      <a:pt x="17678" y="16080"/>
                    </a:lnTo>
                    <a:cubicBezTo>
                      <a:pt x="22118" y="16080"/>
                      <a:pt x="25718" y="12481"/>
                      <a:pt x="25718" y="8040"/>
                    </a:cubicBezTo>
                    <a:cubicBezTo>
                      <a:pt x="25718" y="3599"/>
                      <a:pt x="22118" y="0"/>
                      <a:pt x="17678" y="0"/>
                    </a:cubicBezTo>
                    <a:lnTo>
                      <a:pt x="8040" y="0"/>
                    </a:lnTo>
                    <a:cubicBezTo>
                      <a:pt x="3600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661;p45">
                <a:extLst>
                  <a:ext uri="{FF2B5EF4-FFF2-40B4-BE49-F238E27FC236}">
                    <a16:creationId xmlns:a16="http://schemas.microsoft.com/office/drawing/2014/main" id="{FBF42491-86A0-33B7-9959-9C0C84460A2F}"/>
                  </a:ext>
                </a:extLst>
              </p:cNvPr>
              <p:cNvSpPr/>
              <p:nvPr/>
            </p:nvSpPr>
            <p:spPr>
              <a:xfrm>
                <a:off x="7348432" y="1400080"/>
                <a:ext cx="33150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45411" h="16079" extrusionOk="0">
                    <a:moveTo>
                      <a:pt x="37372" y="0"/>
                    </a:moveTo>
                    <a:lnTo>
                      <a:pt x="8040" y="0"/>
                    </a:lnTo>
                    <a:cubicBezTo>
                      <a:pt x="3600" y="0"/>
                      <a:pt x="0" y="3599"/>
                      <a:pt x="0" y="8040"/>
                    </a:cubicBezTo>
                    <a:cubicBezTo>
                      <a:pt x="0" y="12481"/>
                      <a:pt x="3600" y="16080"/>
                      <a:pt x="8040" y="16080"/>
                    </a:cubicBezTo>
                    <a:lnTo>
                      <a:pt x="37372" y="16080"/>
                    </a:lnTo>
                    <a:cubicBezTo>
                      <a:pt x="41812" y="16080"/>
                      <a:pt x="45412" y="12481"/>
                      <a:pt x="45412" y="8040"/>
                    </a:cubicBezTo>
                    <a:cubicBezTo>
                      <a:pt x="45412" y="3599"/>
                      <a:pt x="41812" y="0"/>
                      <a:pt x="37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662;p45">
                <a:extLst>
                  <a:ext uri="{FF2B5EF4-FFF2-40B4-BE49-F238E27FC236}">
                    <a16:creationId xmlns:a16="http://schemas.microsoft.com/office/drawing/2014/main" id="{B037F984-7DF0-139E-8031-CED921F4FD4D}"/>
                  </a:ext>
                </a:extLst>
              </p:cNvPr>
              <p:cNvSpPr/>
              <p:nvPr/>
            </p:nvSpPr>
            <p:spPr>
              <a:xfrm>
                <a:off x="7504676" y="1256292"/>
                <a:ext cx="61849" cy="35385"/>
              </a:xfrm>
              <a:custGeom>
                <a:avLst/>
                <a:gdLst/>
                <a:ahLst/>
                <a:cxnLst/>
                <a:rect l="l" t="t" r="r" b="b"/>
                <a:pathLst>
                  <a:path w="84724" h="48473" extrusionOk="0">
                    <a:moveTo>
                      <a:pt x="72773" y="0"/>
                    </a:moveTo>
                    <a:lnTo>
                      <a:pt x="11953" y="0"/>
                    </a:lnTo>
                    <a:cubicBezTo>
                      <a:pt x="5362" y="0"/>
                      <a:pt x="0" y="5362"/>
                      <a:pt x="0" y="11953"/>
                    </a:cubicBezTo>
                    <a:lnTo>
                      <a:pt x="0" y="36522"/>
                    </a:lnTo>
                    <a:cubicBezTo>
                      <a:pt x="0" y="43111"/>
                      <a:pt x="5362" y="48473"/>
                      <a:pt x="11953" y="48473"/>
                    </a:cubicBezTo>
                    <a:lnTo>
                      <a:pt x="72773" y="48473"/>
                    </a:lnTo>
                    <a:cubicBezTo>
                      <a:pt x="79363" y="48473"/>
                      <a:pt x="84725" y="43111"/>
                      <a:pt x="84725" y="36522"/>
                    </a:cubicBezTo>
                    <a:lnTo>
                      <a:pt x="84725" y="11953"/>
                    </a:lnTo>
                    <a:cubicBezTo>
                      <a:pt x="84726" y="5362"/>
                      <a:pt x="79364" y="0"/>
                      <a:pt x="72773" y="0"/>
                    </a:cubicBezTo>
                    <a:close/>
                    <a:moveTo>
                      <a:pt x="68646" y="32395"/>
                    </a:moveTo>
                    <a:lnTo>
                      <a:pt x="16080" y="32395"/>
                    </a:lnTo>
                    <a:lnTo>
                      <a:pt x="16080" y="16080"/>
                    </a:lnTo>
                    <a:lnTo>
                      <a:pt x="68646" y="1608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663;p45">
                <a:extLst>
                  <a:ext uri="{FF2B5EF4-FFF2-40B4-BE49-F238E27FC236}">
                    <a16:creationId xmlns:a16="http://schemas.microsoft.com/office/drawing/2014/main" id="{680808BA-1A4F-38B8-9453-6351A48FBDC9}"/>
                  </a:ext>
                </a:extLst>
              </p:cNvPr>
              <p:cNvSpPr/>
              <p:nvPr/>
            </p:nvSpPr>
            <p:spPr>
              <a:xfrm>
                <a:off x="7346114" y="1256292"/>
                <a:ext cx="61849" cy="35385"/>
              </a:xfrm>
              <a:custGeom>
                <a:avLst/>
                <a:gdLst/>
                <a:ahLst/>
                <a:cxnLst/>
                <a:rect l="l" t="t" r="r" b="b"/>
                <a:pathLst>
                  <a:path w="84725" h="48473" extrusionOk="0">
                    <a:moveTo>
                      <a:pt x="72773" y="0"/>
                    </a:moveTo>
                    <a:lnTo>
                      <a:pt x="11953" y="0"/>
                    </a:lnTo>
                    <a:cubicBezTo>
                      <a:pt x="5362" y="0"/>
                      <a:pt x="0" y="5362"/>
                      <a:pt x="0" y="11953"/>
                    </a:cubicBezTo>
                    <a:lnTo>
                      <a:pt x="0" y="36522"/>
                    </a:lnTo>
                    <a:cubicBezTo>
                      <a:pt x="0" y="43111"/>
                      <a:pt x="5362" y="48473"/>
                      <a:pt x="11953" y="48473"/>
                    </a:cubicBezTo>
                    <a:lnTo>
                      <a:pt x="72773" y="48473"/>
                    </a:lnTo>
                    <a:cubicBezTo>
                      <a:pt x="79364" y="48473"/>
                      <a:pt x="84726" y="43111"/>
                      <a:pt x="84726" y="36522"/>
                    </a:cubicBezTo>
                    <a:lnTo>
                      <a:pt x="84726" y="11953"/>
                    </a:lnTo>
                    <a:cubicBezTo>
                      <a:pt x="84726" y="5362"/>
                      <a:pt x="79364" y="0"/>
                      <a:pt x="72773" y="0"/>
                    </a:cubicBezTo>
                    <a:close/>
                    <a:moveTo>
                      <a:pt x="68646" y="32395"/>
                    </a:moveTo>
                    <a:lnTo>
                      <a:pt x="16080" y="32395"/>
                    </a:lnTo>
                    <a:lnTo>
                      <a:pt x="16080" y="16080"/>
                    </a:lnTo>
                    <a:lnTo>
                      <a:pt x="68646" y="1608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" name="Google Shape;664;p45">
              <a:extLst>
                <a:ext uri="{FF2B5EF4-FFF2-40B4-BE49-F238E27FC236}">
                  <a16:creationId xmlns:a16="http://schemas.microsoft.com/office/drawing/2014/main" id="{1E5EB288-9D4D-07C3-F555-7DD10D24D5DD}"/>
                </a:ext>
              </a:extLst>
            </p:cNvPr>
            <p:cNvGrpSpPr/>
            <p:nvPr/>
          </p:nvGrpSpPr>
          <p:grpSpPr>
            <a:xfrm>
              <a:off x="3534221" y="1802660"/>
              <a:ext cx="238299" cy="337042"/>
              <a:chOff x="7335801" y="3539311"/>
              <a:chExt cx="283285" cy="400668"/>
            </a:xfrm>
          </p:grpSpPr>
          <p:sp>
            <p:nvSpPr>
              <p:cNvPr id="80" name="Google Shape;665;p45">
                <a:extLst>
                  <a:ext uri="{FF2B5EF4-FFF2-40B4-BE49-F238E27FC236}">
                    <a16:creationId xmlns:a16="http://schemas.microsoft.com/office/drawing/2014/main" id="{AC1461F7-37FC-DBCF-59FC-BDD127F5F27C}"/>
                  </a:ext>
                </a:extLst>
              </p:cNvPr>
              <p:cNvSpPr/>
              <p:nvPr/>
            </p:nvSpPr>
            <p:spPr>
              <a:xfrm>
                <a:off x="7335801" y="3539311"/>
                <a:ext cx="283285" cy="400668"/>
              </a:xfrm>
              <a:custGeom>
                <a:avLst/>
                <a:gdLst/>
                <a:ahLst/>
                <a:cxnLst/>
                <a:rect l="l" t="t" r="r" b="b"/>
                <a:pathLst>
                  <a:path w="388061" h="548860" extrusionOk="0">
                    <a:moveTo>
                      <a:pt x="380021" y="30849"/>
                    </a:moveTo>
                    <a:lnTo>
                      <a:pt x="372775" y="30849"/>
                    </a:lnTo>
                    <a:lnTo>
                      <a:pt x="356577" y="7873"/>
                    </a:lnTo>
                    <a:cubicBezTo>
                      <a:pt x="353104" y="2944"/>
                      <a:pt x="347428" y="0"/>
                      <a:pt x="341396" y="0"/>
                    </a:cubicBezTo>
                    <a:lnTo>
                      <a:pt x="122220" y="0"/>
                    </a:lnTo>
                    <a:cubicBezTo>
                      <a:pt x="117779" y="0"/>
                      <a:pt x="114180" y="3600"/>
                      <a:pt x="114180" y="8040"/>
                    </a:cubicBezTo>
                    <a:cubicBezTo>
                      <a:pt x="114180" y="12480"/>
                      <a:pt x="117779" y="16080"/>
                      <a:pt x="122220" y="16080"/>
                    </a:cubicBezTo>
                    <a:lnTo>
                      <a:pt x="341396" y="16080"/>
                    </a:lnTo>
                    <a:cubicBezTo>
                      <a:pt x="342207" y="16080"/>
                      <a:pt x="342969" y="16475"/>
                      <a:pt x="343435" y="17138"/>
                    </a:cubicBezTo>
                    <a:lnTo>
                      <a:pt x="353101" y="30850"/>
                    </a:lnTo>
                    <a:lnTo>
                      <a:pt x="34961" y="30850"/>
                    </a:lnTo>
                    <a:lnTo>
                      <a:pt x="44626" y="17139"/>
                    </a:lnTo>
                    <a:cubicBezTo>
                      <a:pt x="45094" y="16475"/>
                      <a:pt x="45857" y="16080"/>
                      <a:pt x="46667" y="16080"/>
                    </a:cubicBezTo>
                    <a:lnTo>
                      <a:pt x="90074" y="16080"/>
                    </a:lnTo>
                    <a:cubicBezTo>
                      <a:pt x="94515" y="16080"/>
                      <a:pt x="98114" y="12480"/>
                      <a:pt x="98114" y="8040"/>
                    </a:cubicBezTo>
                    <a:cubicBezTo>
                      <a:pt x="98114" y="3600"/>
                      <a:pt x="94515" y="0"/>
                      <a:pt x="90074" y="0"/>
                    </a:cubicBezTo>
                    <a:lnTo>
                      <a:pt x="46667" y="0"/>
                    </a:lnTo>
                    <a:cubicBezTo>
                      <a:pt x="40636" y="0"/>
                      <a:pt x="34961" y="2943"/>
                      <a:pt x="31484" y="7873"/>
                    </a:cubicBezTo>
                    <a:lnTo>
                      <a:pt x="15287" y="30849"/>
                    </a:lnTo>
                    <a:lnTo>
                      <a:pt x="8040" y="30849"/>
                    </a:lnTo>
                    <a:cubicBezTo>
                      <a:pt x="3599" y="30849"/>
                      <a:pt x="0" y="34448"/>
                      <a:pt x="0" y="38889"/>
                    </a:cubicBezTo>
                    <a:lnTo>
                      <a:pt x="0" y="540820"/>
                    </a:lnTo>
                    <a:cubicBezTo>
                      <a:pt x="0" y="545261"/>
                      <a:pt x="3599" y="548860"/>
                      <a:pt x="8040" y="548860"/>
                    </a:cubicBezTo>
                    <a:lnTo>
                      <a:pt x="316579" y="548860"/>
                    </a:lnTo>
                    <a:cubicBezTo>
                      <a:pt x="321020" y="548860"/>
                      <a:pt x="324619" y="545261"/>
                      <a:pt x="324619" y="540820"/>
                    </a:cubicBezTo>
                    <a:cubicBezTo>
                      <a:pt x="324619" y="536379"/>
                      <a:pt x="321020" y="532780"/>
                      <a:pt x="316579" y="532780"/>
                    </a:cubicBezTo>
                    <a:lnTo>
                      <a:pt x="16080" y="532780"/>
                    </a:lnTo>
                    <a:lnTo>
                      <a:pt x="16080" y="46929"/>
                    </a:lnTo>
                    <a:lnTo>
                      <a:pt x="371981" y="46929"/>
                    </a:lnTo>
                    <a:lnTo>
                      <a:pt x="371981" y="532780"/>
                    </a:lnTo>
                    <a:lnTo>
                      <a:pt x="348726" y="532780"/>
                    </a:lnTo>
                    <a:cubicBezTo>
                      <a:pt x="344284" y="532780"/>
                      <a:pt x="340686" y="536379"/>
                      <a:pt x="340686" y="540820"/>
                    </a:cubicBezTo>
                    <a:cubicBezTo>
                      <a:pt x="340686" y="545261"/>
                      <a:pt x="344284" y="548860"/>
                      <a:pt x="348726" y="548860"/>
                    </a:cubicBezTo>
                    <a:lnTo>
                      <a:pt x="380021" y="548860"/>
                    </a:lnTo>
                    <a:cubicBezTo>
                      <a:pt x="384463" y="548860"/>
                      <a:pt x="388061" y="545261"/>
                      <a:pt x="388061" y="540820"/>
                    </a:cubicBezTo>
                    <a:lnTo>
                      <a:pt x="388061" y="38889"/>
                    </a:lnTo>
                    <a:cubicBezTo>
                      <a:pt x="388061" y="34448"/>
                      <a:pt x="384463" y="30849"/>
                      <a:pt x="380021" y="308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666;p45">
                <a:extLst>
                  <a:ext uri="{FF2B5EF4-FFF2-40B4-BE49-F238E27FC236}">
                    <a16:creationId xmlns:a16="http://schemas.microsoft.com/office/drawing/2014/main" id="{07284B8D-285B-BD17-C720-0A7D40AE6E7E}"/>
                  </a:ext>
                </a:extLst>
              </p:cNvPr>
              <p:cNvSpPr/>
              <p:nvPr/>
            </p:nvSpPr>
            <p:spPr>
              <a:xfrm>
                <a:off x="7370325" y="3645038"/>
                <a:ext cx="78722" cy="63475"/>
              </a:xfrm>
              <a:custGeom>
                <a:avLst/>
                <a:gdLst/>
                <a:ahLst/>
                <a:cxnLst/>
                <a:rect l="l" t="t" r="r" b="b"/>
                <a:pathLst>
                  <a:path w="107838" h="86952" extrusionOk="0">
                    <a:moveTo>
                      <a:pt x="0" y="20920"/>
                    </a:moveTo>
                    <a:lnTo>
                      <a:pt x="0" y="75448"/>
                    </a:lnTo>
                    <a:cubicBezTo>
                      <a:pt x="0" y="81791"/>
                      <a:pt x="5161" y="86952"/>
                      <a:pt x="11505" y="86952"/>
                    </a:cubicBezTo>
                    <a:lnTo>
                      <a:pt x="66031" y="86952"/>
                    </a:lnTo>
                    <a:cubicBezTo>
                      <a:pt x="72376" y="86952"/>
                      <a:pt x="77536" y="81792"/>
                      <a:pt x="77536" y="75448"/>
                    </a:cubicBezTo>
                    <a:lnTo>
                      <a:pt x="77536" y="41673"/>
                    </a:lnTo>
                    <a:lnTo>
                      <a:pt x="105484" y="13724"/>
                    </a:lnTo>
                    <a:cubicBezTo>
                      <a:pt x="108624" y="10585"/>
                      <a:pt x="108624" y="5494"/>
                      <a:pt x="105484" y="2355"/>
                    </a:cubicBezTo>
                    <a:cubicBezTo>
                      <a:pt x="102343" y="-785"/>
                      <a:pt x="97253" y="-785"/>
                      <a:pt x="94113" y="2355"/>
                    </a:cubicBezTo>
                    <a:lnTo>
                      <a:pt x="77388" y="19080"/>
                    </a:lnTo>
                    <a:cubicBezTo>
                      <a:pt x="76505" y="13608"/>
                      <a:pt x="71748" y="9414"/>
                      <a:pt x="66030" y="9414"/>
                    </a:cubicBezTo>
                    <a:lnTo>
                      <a:pt x="11504" y="9414"/>
                    </a:lnTo>
                    <a:cubicBezTo>
                      <a:pt x="5161" y="9414"/>
                      <a:pt x="0" y="14576"/>
                      <a:pt x="0" y="20920"/>
                    </a:cubicBezTo>
                    <a:close/>
                    <a:moveTo>
                      <a:pt x="16080" y="25494"/>
                    </a:moveTo>
                    <a:lnTo>
                      <a:pt x="61457" y="25494"/>
                    </a:lnTo>
                    <a:lnTo>
                      <a:pt x="61457" y="35012"/>
                    </a:lnTo>
                    <a:lnTo>
                      <a:pt x="50042" y="46429"/>
                    </a:lnTo>
                    <a:lnTo>
                      <a:pt x="39838" y="36226"/>
                    </a:lnTo>
                    <a:cubicBezTo>
                      <a:pt x="36698" y="33086"/>
                      <a:pt x="31608" y="33086"/>
                      <a:pt x="28468" y="36226"/>
                    </a:cubicBezTo>
                    <a:cubicBezTo>
                      <a:pt x="25328" y="39365"/>
                      <a:pt x="25328" y="44456"/>
                      <a:pt x="28468" y="47595"/>
                    </a:cubicBezTo>
                    <a:lnTo>
                      <a:pt x="44356" y="63483"/>
                    </a:lnTo>
                    <a:cubicBezTo>
                      <a:pt x="45864" y="64991"/>
                      <a:pt x="47908" y="65838"/>
                      <a:pt x="50042" y="65838"/>
                    </a:cubicBezTo>
                    <a:cubicBezTo>
                      <a:pt x="52175" y="65838"/>
                      <a:pt x="54218" y="64991"/>
                      <a:pt x="55728" y="63483"/>
                    </a:cubicBezTo>
                    <a:lnTo>
                      <a:pt x="61458" y="57752"/>
                    </a:lnTo>
                    <a:lnTo>
                      <a:pt x="61458" y="70870"/>
                    </a:lnTo>
                    <a:lnTo>
                      <a:pt x="16081" y="70870"/>
                    </a:lnTo>
                    <a:lnTo>
                      <a:pt x="16081" y="2549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667;p45">
                <a:extLst>
                  <a:ext uri="{FF2B5EF4-FFF2-40B4-BE49-F238E27FC236}">
                    <a16:creationId xmlns:a16="http://schemas.microsoft.com/office/drawing/2014/main" id="{85E51DBD-D1BA-4C4D-E42A-30B8644B481F}"/>
                  </a:ext>
                </a:extLst>
              </p:cNvPr>
              <p:cNvSpPr/>
              <p:nvPr/>
            </p:nvSpPr>
            <p:spPr>
              <a:xfrm>
                <a:off x="7447782" y="3662910"/>
                <a:ext cx="70703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96853" h="16079" extrusionOk="0">
                    <a:moveTo>
                      <a:pt x="0" y="8040"/>
                    </a:moveTo>
                    <a:cubicBezTo>
                      <a:pt x="0" y="12480"/>
                      <a:pt x="3599" y="16080"/>
                      <a:pt x="8040" y="16080"/>
                    </a:cubicBezTo>
                    <a:lnTo>
                      <a:pt x="88813" y="16080"/>
                    </a:lnTo>
                    <a:cubicBezTo>
                      <a:pt x="93255" y="16080"/>
                      <a:pt x="96853" y="12480"/>
                      <a:pt x="96853" y="8040"/>
                    </a:cubicBezTo>
                    <a:cubicBezTo>
                      <a:pt x="96853" y="3600"/>
                      <a:pt x="93255" y="0"/>
                      <a:pt x="88813" y="0"/>
                    </a:cubicBezTo>
                    <a:lnTo>
                      <a:pt x="8040" y="0"/>
                    </a:lnTo>
                    <a:cubicBezTo>
                      <a:pt x="3600" y="0"/>
                      <a:pt x="0" y="3600"/>
                      <a:pt x="0" y="80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668;p45">
                <a:extLst>
                  <a:ext uri="{FF2B5EF4-FFF2-40B4-BE49-F238E27FC236}">
                    <a16:creationId xmlns:a16="http://schemas.microsoft.com/office/drawing/2014/main" id="{A05BAF96-5F4D-95E5-B2CA-66F5695D2B4A}"/>
                  </a:ext>
                </a:extLst>
              </p:cNvPr>
              <p:cNvSpPr/>
              <p:nvPr/>
            </p:nvSpPr>
            <p:spPr>
              <a:xfrm>
                <a:off x="7447782" y="3685680"/>
                <a:ext cx="136541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87043" h="16079" extrusionOk="0">
                    <a:moveTo>
                      <a:pt x="179004" y="0"/>
                    </a:moveTo>
                    <a:lnTo>
                      <a:pt x="8040" y="0"/>
                    </a:lnTo>
                    <a:cubicBezTo>
                      <a:pt x="3599" y="0"/>
                      <a:pt x="0" y="3600"/>
                      <a:pt x="0" y="8040"/>
                    </a:cubicBezTo>
                    <a:cubicBezTo>
                      <a:pt x="0" y="12480"/>
                      <a:pt x="3599" y="16080"/>
                      <a:pt x="8040" y="16080"/>
                    </a:cubicBezTo>
                    <a:lnTo>
                      <a:pt x="179003" y="16080"/>
                    </a:lnTo>
                    <a:cubicBezTo>
                      <a:pt x="183445" y="16080"/>
                      <a:pt x="187043" y="12480"/>
                      <a:pt x="187043" y="8040"/>
                    </a:cubicBezTo>
                    <a:cubicBezTo>
                      <a:pt x="187043" y="3600"/>
                      <a:pt x="183445" y="0"/>
                      <a:pt x="179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669;p45">
                <a:extLst>
                  <a:ext uri="{FF2B5EF4-FFF2-40B4-BE49-F238E27FC236}">
                    <a16:creationId xmlns:a16="http://schemas.microsoft.com/office/drawing/2014/main" id="{59887AF0-C875-D268-4E10-8B9B30D4EC00}"/>
                  </a:ext>
                </a:extLst>
              </p:cNvPr>
              <p:cNvSpPr/>
              <p:nvPr/>
            </p:nvSpPr>
            <p:spPr>
              <a:xfrm>
                <a:off x="7447782" y="3750111"/>
                <a:ext cx="70703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96853" h="16079" extrusionOk="0">
                    <a:moveTo>
                      <a:pt x="8040" y="16080"/>
                    </a:moveTo>
                    <a:lnTo>
                      <a:pt x="88813" y="16080"/>
                    </a:lnTo>
                    <a:cubicBezTo>
                      <a:pt x="93255" y="16080"/>
                      <a:pt x="96853" y="12481"/>
                      <a:pt x="96853" y="8040"/>
                    </a:cubicBezTo>
                    <a:cubicBezTo>
                      <a:pt x="96853" y="3599"/>
                      <a:pt x="93255" y="0"/>
                      <a:pt x="88813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600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670;p45">
                <a:extLst>
                  <a:ext uri="{FF2B5EF4-FFF2-40B4-BE49-F238E27FC236}">
                    <a16:creationId xmlns:a16="http://schemas.microsoft.com/office/drawing/2014/main" id="{FB113D16-A019-99B2-4DEB-9A367630FD8D}"/>
                  </a:ext>
                </a:extLst>
              </p:cNvPr>
              <p:cNvSpPr/>
              <p:nvPr/>
            </p:nvSpPr>
            <p:spPr>
              <a:xfrm>
                <a:off x="7447782" y="3772881"/>
                <a:ext cx="13654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87044" h="16079" extrusionOk="0">
                    <a:moveTo>
                      <a:pt x="187044" y="8040"/>
                    </a:moveTo>
                    <a:cubicBezTo>
                      <a:pt x="187044" y="3599"/>
                      <a:pt x="183446" y="0"/>
                      <a:pt x="179004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179003" y="16080"/>
                    </a:lnTo>
                    <a:cubicBezTo>
                      <a:pt x="183445" y="16080"/>
                      <a:pt x="187044" y="12481"/>
                      <a:pt x="187044" y="80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671;p45">
                <a:extLst>
                  <a:ext uri="{FF2B5EF4-FFF2-40B4-BE49-F238E27FC236}">
                    <a16:creationId xmlns:a16="http://schemas.microsoft.com/office/drawing/2014/main" id="{92AB7F54-F575-0F88-D74E-CEA8BE36F11A}"/>
                  </a:ext>
                </a:extLst>
              </p:cNvPr>
              <p:cNvSpPr/>
              <p:nvPr/>
            </p:nvSpPr>
            <p:spPr>
              <a:xfrm>
                <a:off x="7370325" y="3732239"/>
                <a:ext cx="78722" cy="63474"/>
              </a:xfrm>
              <a:custGeom>
                <a:avLst/>
                <a:gdLst/>
                <a:ahLst/>
                <a:cxnLst/>
                <a:rect l="l" t="t" r="r" b="b"/>
                <a:pathLst>
                  <a:path w="107838" h="86951" extrusionOk="0">
                    <a:moveTo>
                      <a:pt x="0" y="75447"/>
                    </a:moveTo>
                    <a:cubicBezTo>
                      <a:pt x="0" y="81791"/>
                      <a:pt x="5161" y="86951"/>
                      <a:pt x="11505" y="86951"/>
                    </a:cubicBezTo>
                    <a:lnTo>
                      <a:pt x="66031" y="86951"/>
                    </a:lnTo>
                    <a:cubicBezTo>
                      <a:pt x="72376" y="86951"/>
                      <a:pt x="77536" y="81791"/>
                      <a:pt x="77536" y="75447"/>
                    </a:cubicBezTo>
                    <a:lnTo>
                      <a:pt x="77536" y="41673"/>
                    </a:lnTo>
                    <a:lnTo>
                      <a:pt x="105484" y="13726"/>
                    </a:lnTo>
                    <a:cubicBezTo>
                      <a:pt x="108624" y="10586"/>
                      <a:pt x="108624" y="5495"/>
                      <a:pt x="105484" y="2355"/>
                    </a:cubicBezTo>
                    <a:cubicBezTo>
                      <a:pt x="102343" y="-785"/>
                      <a:pt x="97253" y="-785"/>
                      <a:pt x="94113" y="2355"/>
                    </a:cubicBezTo>
                    <a:lnTo>
                      <a:pt x="77388" y="19080"/>
                    </a:lnTo>
                    <a:cubicBezTo>
                      <a:pt x="76505" y="13608"/>
                      <a:pt x="71748" y="9415"/>
                      <a:pt x="66030" y="9415"/>
                    </a:cubicBezTo>
                    <a:lnTo>
                      <a:pt x="54840" y="9415"/>
                    </a:lnTo>
                    <a:cubicBezTo>
                      <a:pt x="50399" y="9415"/>
                      <a:pt x="46800" y="13014"/>
                      <a:pt x="46800" y="17455"/>
                    </a:cubicBezTo>
                    <a:cubicBezTo>
                      <a:pt x="46800" y="21896"/>
                      <a:pt x="50399" y="25495"/>
                      <a:pt x="54840" y="25495"/>
                    </a:cubicBezTo>
                    <a:lnTo>
                      <a:pt x="61456" y="25495"/>
                    </a:lnTo>
                    <a:lnTo>
                      <a:pt x="61456" y="35013"/>
                    </a:lnTo>
                    <a:lnTo>
                      <a:pt x="50041" y="46430"/>
                    </a:lnTo>
                    <a:lnTo>
                      <a:pt x="39836" y="36227"/>
                    </a:lnTo>
                    <a:cubicBezTo>
                      <a:pt x="36698" y="33088"/>
                      <a:pt x="31607" y="33087"/>
                      <a:pt x="28467" y="36228"/>
                    </a:cubicBezTo>
                    <a:cubicBezTo>
                      <a:pt x="25327" y="39368"/>
                      <a:pt x="25327" y="44458"/>
                      <a:pt x="28468" y="47597"/>
                    </a:cubicBezTo>
                    <a:lnTo>
                      <a:pt x="44356" y="63484"/>
                    </a:lnTo>
                    <a:cubicBezTo>
                      <a:pt x="45925" y="65054"/>
                      <a:pt x="47983" y="65838"/>
                      <a:pt x="50041" y="65838"/>
                    </a:cubicBezTo>
                    <a:cubicBezTo>
                      <a:pt x="52098" y="65838"/>
                      <a:pt x="54156" y="65054"/>
                      <a:pt x="55726" y="63484"/>
                    </a:cubicBezTo>
                    <a:lnTo>
                      <a:pt x="61457" y="57753"/>
                    </a:lnTo>
                    <a:lnTo>
                      <a:pt x="61457" y="70871"/>
                    </a:lnTo>
                    <a:lnTo>
                      <a:pt x="16080" y="70871"/>
                    </a:lnTo>
                    <a:lnTo>
                      <a:pt x="16080" y="25494"/>
                    </a:lnTo>
                    <a:lnTo>
                      <a:pt x="22696" y="25494"/>
                    </a:lnTo>
                    <a:cubicBezTo>
                      <a:pt x="27137" y="25494"/>
                      <a:pt x="30736" y="21895"/>
                      <a:pt x="30736" y="17454"/>
                    </a:cubicBezTo>
                    <a:cubicBezTo>
                      <a:pt x="30736" y="13013"/>
                      <a:pt x="27137" y="9414"/>
                      <a:pt x="22696" y="9414"/>
                    </a:cubicBezTo>
                    <a:lnTo>
                      <a:pt x="11506" y="9414"/>
                    </a:lnTo>
                    <a:cubicBezTo>
                      <a:pt x="5162" y="9414"/>
                      <a:pt x="1" y="14575"/>
                      <a:pt x="1" y="20919"/>
                    </a:cubicBezTo>
                    <a:lnTo>
                      <a:pt x="1" y="7544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672;p45">
                <a:extLst>
                  <a:ext uri="{FF2B5EF4-FFF2-40B4-BE49-F238E27FC236}">
                    <a16:creationId xmlns:a16="http://schemas.microsoft.com/office/drawing/2014/main" id="{055DE6C2-89F8-65A2-1367-AD917BDB8165}"/>
                  </a:ext>
                </a:extLst>
              </p:cNvPr>
              <p:cNvSpPr/>
              <p:nvPr/>
            </p:nvSpPr>
            <p:spPr>
              <a:xfrm>
                <a:off x="7370324" y="3819442"/>
                <a:ext cx="78723" cy="63474"/>
              </a:xfrm>
              <a:custGeom>
                <a:avLst/>
                <a:gdLst/>
                <a:ahLst/>
                <a:cxnLst/>
                <a:rect l="l" t="t" r="r" b="b"/>
                <a:pathLst>
                  <a:path w="107840" h="86950" extrusionOk="0">
                    <a:moveTo>
                      <a:pt x="1" y="75446"/>
                    </a:moveTo>
                    <a:cubicBezTo>
                      <a:pt x="1" y="81790"/>
                      <a:pt x="5162" y="86950"/>
                      <a:pt x="11506" y="86950"/>
                    </a:cubicBezTo>
                    <a:lnTo>
                      <a:pt x="66033" y="86950"/>
                    </a:lnTo>
                    <a:cubicBezTo>
                      <a:pt x="72377" y="86950"/>
                      <a:pt x="77537" y="81790"/>
                      <a:pt x="77537" y="75446"/>
                    </a:cubicBezTo>
                    <a:lnTo>
                      <a:pt x="77537" y="41674"/>
                    </a:lnTo>
                    <a:lnTo>
                      <a:pt x="105485" y="13725"/>
                    </a:lnTo>
                    <a:cubicBezTo>
                      <a:pt x="108625" y="10584"/>
                      <a:pt x="108625" y="5494"/>
                      <a:pt x="105485" y="2354"/>
                    </a:cubicBezTo>
                    <a:cubicBezTo>
                      <a:pt x="102344" y="-785"/>
                      <a:pt x="97254" y="-785"/>
                      <a:pt x="94114" y="2354"/>
                    </a:cubicBezTo>
                    <a:lnTo>
                      <a:pt x="77389" y="19079"/>
                    </a:lnTo>
                    <a:cubicBezTo>
                      <a:pt x="76506" y="13607"/>
                      <a:pt x="71750" y="9414"/>
                      <a:pt x="66032" y="9414"/>
                    </a:cubicBezTo>
                    <a:lnTo>
                      <a:pt x="11505" y="9414"/>
                    </a:lnTo>
                    <a:cubicBezTo>
                      <a:pt x="5161" y="9414"/>
                      <a:pt x="0" y="14575"/>
                      <a:pt x="0" y="20919"/>
                    </a:cubicBezTo>
                    <a:lnTo>
                      <a:pt x="0" y="75446"/>
                    </a:lnTo>
                    <a:close/>
                    <a:moveTo>
                      <a:pt x="16081" y="25493"/>
                    </a:moveTo>
                    <a:lnTo>
                      <a:pt x="61458" y="25493"/>
                    </a:lnTo>
                    <a:lnTo>
                      <a:pt x="61458" y="35011"/>
                    </a:lnTo>
                    <a:lnTo>
                      <a:pt x="50043" y="46428"/>
                    </a:lnTo>
                    <a:lnTo>
                      <a:pt x="39840" y="36224"/>
                    </a:lnTo>
                    <a:cubicBezTo>
                      <a:pt x="36699" y="33085"/>
                      <a:pt x="31609" y="33085"/>
                      <a:pt x="28469" y="36224"/>
                    </a:cubicBezTo>
                    <a:cubicBezTo>
                      <a:pt x="25329" y="39365"/>
                      <a:pt x="25329" y="44454"/>
                      <a:pt x="28469" y="47594"/>
                    </a:cubicBezTo>
                    <a:lnTo>
                      <a:pt x="44357" y="63482"/>
                    </a:lnTo>
                    <a:cubicBezTo>
                      <a:pt x="45865" y="64990"/>
                      <a:pt x="47909" y="65836"/>
                      <a:pt x="50043" y="65836"/>
                    </a:cubicBezTo>
                    <a:cubicBezTo>
                      <a:pt x="52176" y="65836"/>
                      <a:pt x="54219" y="64990"/>
                      <a:pt x="55729" y="63482"/>
                    </a:cubicBezTo>
                    <a:lnTo>
                      <a:pt x="61459" y="57751"/>
                    </a:lnTo>
                    <a:lnTo>
                      <a:pt x="61459" y="70868"/>
                    </a:lnTo>
                    <a:lnTo>
                      <a:pt x="16082" y="70868"/>
                    </a:lnTo>
                    <a:lnTo>
                      <a:pt x="16082" y="2549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673;p45">
                <a:extLst>
                  <a:ext uri="{FF2B5EF4-FFF2-40B4-BE49-F238E27FC236}">
                    <a16:creationId xmlns:a16="http://schemas.microsoft.com/office/drawing/2014/main" id="{1586E5E8-486F-48B5-B4C9-D1156287CF80}"/>
                  </a:ext>
                </a:extLst>
              </p:cNvPr>
              <p:cNvSpPr/>
              <p:nvPr/>
            </p:nvSpPr>
            <p:spPr>
              <a:xfrm>
                <a:off x="7447782" y="3837312"/>
                <a:ext cx="70703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96853" h="16079" extrusionOk="0">
                    <a:moveTo>
                      <a:pt x="8040" y="0"/>
                    </a:move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88813" y="16080"/>
                    </a:lnTo>
                    <a:cubicBezTo>
                      <a:pt x="93255" y="16080"/>
                      <a:pt x="96853" y="12481"/>
                      <a:pt x="96853" y="8040"/>
                    </a:cubicBezTo>
                    <a:cubicBezTo>
                      <a:pt x="96853" y="3599"/>
                      <a:pt x="93255" y="0"/>
                      <a:pt x="88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674;p45">
                <a:extLst>
                  <a:ext uri="{FF2B5EF4-FFF2-40B4-BE49-F238E27FC236}">
                    <a16:creationId xmlns:a16="http://schemas.microsoft.com/office/drawing/2014/main" id="{8F608964-1C3D-34D9-7365-C520E6F0EDE1}"/>
                  </a:ext>
                </a:extLst>
              </p:cNvPr>
              <p:cNvSpPr/>
              <p:nvPr/>
            </p:nvSpPr>
            <p:spPr>
              <a:xfrm>
                <a:off x="7447782" y="3860084"/>
                <a:ext cx="136541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87043" h="16079" extrusionOk="0">
                    <a:moveTo>
                      <a:pt x="179004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179003" y="16080"/>
                    </a:lnTo>
                    <a:cubicBezTo>
                      <a:pt x="183445" y="16080"/>
                      <a:pt x="187043" y="12481"/>
                      <a:pt x="187043" y="8040"/>
                    </a:cubicBezTo>
                    <a:cubicBezTo>
                      <a:pt x="187043" y="3599"/>
                      <a:pt x="183445" y="0"/>
                      <a:pt x="179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675;p45">
                <a:extLst>
                  <a:ext uri="{FF2B5EF4-FFF2-40B4-BE49-F238E27FC236}">
                    <a16:creationId xmlns:a16="http://schemas.microsoft.com/office/drawing/2014/main" id="{B3FDB3B1-1563-585D-534A-A5C247BF27CF}"/>
                  </a:ext>
                </a:extLst>
              </p:cNvPr>
              <p:cNvSpPr/>
              <p:nvPr/>
            </p:nvSpPr>
            <p:spPr>
              <a:xfrm>
                <a:off x="7451781" y="3598366"/>
                <a:ext cx="94953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30073" h="16079" extrusionOk="0">
                    <a:moveTo>
                      <a:pt x="122033" y="0"/>
                    </a:moveTo>
                    <a:lnTo>
                      <a:pt x="8040" y="0"/>
                    </a:lnTo>
                    <a:cubicBezTo>
                      <a:pt x="3599" y="0"/>
                      <a:pt x="0" y="3600"/>
                      <a:pt x="0" y="8040"/>
                    </a:cubicBezTo>
                    <a:cubicBezTo>
                      <a:pt x="0" y="12480"/>
                      <a:pt x="3599" y="16080"/>
                      <a:pt x="8040" y="16080"/>
                    </a:cubicBezTo>
                    <a:lnTo>
                      <a:pt x="122033" y="16080"/>
                    </a:lnTo>
                    <a:cubicBezTo>
                      <a:pt x="126475" y="16080"/>
                      <a:pt x="130073" y="12480"/>
                      <a:pt x="130073" y="8040"/>
                    </a:cubicBezTo>
                    <a:cubicBezTo>
                      <a:pt x="130073" y="3600"/>
                      <a:pt x="126475" y="0"/>
                      <a:pt x="122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676;p45">
                <a:extLst>
                  <a:ext uri="{FF2B5EF4-FFF2-40B4-BE49-F238E27FC236}">
                    <a16:creationId xmlns:a16="http://schemas.microsoft.com/office/drawing/2014/main" id="{B452C16C-A453-D526-AC0B-50E0817C2345}"/>
                  </a:ext>
                </a:extLst>
              </p:cNvPr>
              <p:cNvSpPr/>
              <p:nvPr/>
            </p:nvSpPr>
            <p:spPr>
              <a:xfrm>
                <a:off x="7407846" y="3598366"/>
                <a:ext cx="34238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46902" h="16079" extrusionOk="0">
                    <a:moveTo>
                      <a:pt x="38863" y="16080"/>
                    </a:moveTo>
                    <a:cubicBezTo>
                      <a:pt x="43304" y="16080"/>
                      <a:pt x="46903" y="12480"/>
                      <a:pt x="46903" y="8040"/>
                    </a:cubicBezTo>
                    <a:cubicBezTo>
                      <a:pt x="46903" y="3600"/>
                      <a:pt x="43304" y="0"/>
                      <a:pt x="38863" y="0"/>
                    </a:cubicBezTo>
                    <a:lnTo>
                      <a:pt x="8040" y="0"/>
                    </a:lnTo>
                    <a:cubicBezTo>
                      <a:pt x="3599" y="0"/>
                      <a:pt x="0" y="3600"/>
                      <a:pt x="0" y="8040"/>
                    </a:cubicBezTo>
                    <a:cubicBezTo>
                      <a:pt x="0" y="12480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" name="Google Shape;677;p45">
              <a:extLst>
                <a:ext uri="{FF2B5EF4-FFF2-40B4-BE49-F238E27FC236}">
                  <a16:creationId xmlns:a16="http://schemas.microsoft.com/office/drawing/2014/main" id="{07F32DB8-AE33-E4F9-639B-476076E78DFF}"/>
                </a:ext>
              </a:extLst>
            </p:cNvPr>
            <p:cNvGrpSpPr/>
            <p:nvPr/>
          </p:nvGrpSpPr>
          <p:grpSpPr>
            <a:xfrm>
              <a:off x="5975961" y="1824867"/>
              <a:ext cx="374785" cy="299273"/>
              <a:chOff x="8016545" y="1238611"/>
              <a:chExt cx="400668" cy="319941"/>
            </a:xfrm>
          </p:grpSpPr>
          <p:sp>
            <p:nvSpPr>
              <p:cNvPr id="93" name="Google Shape;678;p45">
                <a:extLst>
                  <a:ext uri="{FF2B5EF4-FFF2-40B4-BE49-F238E27FC236}">
                    <a16:creationId xmlns:a16="http://schemas.microsoft.com/office/drawing/2014/main" id="{A6ED26F2-1A01-FC8D-9820-37617AF6D3CF}"/>
                  </a:ext>
                </a:extLst>
              </p:cNvPr>
              <p:cNvSpPr/>
              <p:nvPr/>
            </p:nvSpPr>
            <p:spPr>
              <a:xfrm>
                <a:off x="8123960" y="1312856"/>
                <a:ext cx="126313" cy="142476"/>
              </a:xfrm>
              <a:custGeom>
                <a:avLst/>
                <a:gdLst/>
                <a:ahLst/>
                <a:cxnLst/>
                <a:rect l="l" t="t" r="r" b="b"/>
                <a:pathLst>
                  <a:path w="173032" h="195173" extrusionOk="0">
                    <a:moveTo>
                      <a:pt x="164992" y="125306"/>
                    </a:moveTo>
                    <a:cubicBezTo>
                      <a:pt x="169433" y="125306"/>
                      <a:pt x="173032" y="121708"/>
                      <a:pt x="173032" y="117266"/>
                    </a:cubicBezTo>
                    <a:cubicBezTo>
                      <a:pt x="173032" y="112825"/>
                      <a:pt x="169433" y="109226"/>
                      <a:pt x="164992" y="109226"/>
                    </a:cubicBezTo>
                    <a:lnTo>
                      <a:pt x="137319" y="109226"/>
                    </a:lnTo>
                    <a:lnTo>
                      <a:pt x="137319" y="106416"/>
                    </a:lnTo>
                    <a:cubicBezTo>
                      <a:pt x="137319" y="106217"/>
                      <a:pt x="137369" y="106022"/>
                      <a:pt x="137465" y="105849"/>
                    </a:cubicBezTo>
                    <a:lnTo>
                      <a:pt x="141394" y="98699"/>
                    </a:lnTo>
                    <a:cubicBezTo>
                      <a:pt x="144283" y="93444"/>
                      <a:pt x="144216" y="86953"/>
                      <a:pt x="141216" y="81759"/>
                    </a:cubicBezTo>
                    <a:lnTo>
                      <a:pt x="137237" y="74866"/>
                    </a:lnTo>
                    <a:cubicBezTo>
                      <a:pt x="134239" y="69670"/>
                      <a:pt x="128650" y="66365"/>
                      <a:pt x="122654" y="66241"/>
                    </a:cubicBezTo>
                    <a:lnTo>
                      <a:pt x="114497" y="66069"/>
                    </a:lnTo>
                    <a:cubicBezTo>
                      <a:pt x="114299" y="66065"/>
                      <a:pt x="114104" y="66010"/>
                      <a:pt x="113934" y="65913"/>
                    </a:cubicBezTo>
                    <a:lnTo>
                      <a:pt x="95140" y="55061"/>
                    </a:lnTo>
                    <a:cubicBezTo>
                      <a:pt x="94970" y="54962"/>
                      <a:pt x="94825" y="54821"/>
                      <a:pt x="94722" y="54652"/>
                    </a:cubicBezTo>
                    <a:lnTo>
                      <a:pt x="90496" y="47673"/>
                    </a:lnTo>
                    <a:cubicBezTo>
                      <a:pt x="88105" y="43724"/>
                      <a:pt x="84202" y="40928"/>
                      <a:pt x="79797" y="39849"/>
                    </a:cubicBezTo>
                    <a:lnTo>
                      <a:pt x="79797" y="8040"/>
                    </a:lnTo>
                    <a:cubicBezTo>
                      <a:pt x="79797" y="3599"/>
                      <a:pt x="76198" y="0"/>
                      <a:pt x="71757" y="0"/>
                    </a:cubicBezTo>
                    <a:cubicBezTo>
                      <a:pt x="67316" y="0"/>
                      <a:pt x="63717" y="3599"/>
                      <a:pt x="63717" y="8040"/>
                    </a:cubicBezTo>
                    <a:lnTo>
                      <a:pt x="63717" y="39848"/>
                    </a:lnTo>
                    <a:cubicBezTo>
                      <a:pt x="59311" y="40927"/>
                      <a:pt x="55408" y="43723"/>
                      <a:pt x="53017" y="47673"/>
                    </a:cubicBezTo>
                    <a:lnTo>
                      <a:pt x="48790" y="54653"/>
                    </a:lnTo>
                    <a:cubicBezTo>
                      <a:pt x="48689" y="54821"/>
                      <a:pt x="48545" y="54961"/>
                      <a:pt x="48372" y="55061"/>
                    </a:cubicBezTo>
                    <a:lnTo>
                      <a:pt x="29580" y="65910"/>
                    </a:lnTo>
                    <a:cubicBezTo>
                      <a:pt x="29410" y="66010"/>
                      <a:pt x="29214" y="66065"/>
                      <a:pt x="29015" y="66068"/>
                    </a:cubicBezTo>
                    <a:lnTo>
                      <a:pt x="20862" y="66239"/>
                    </a:lnTo>
                    <a:cubicBezTo>
                      <a:pt x="14866" y="66364"/>
                      <a:pt x="9278" y="69668"/>
                      <a:pt x="6278" y="74864"/>
                    </a:cubicBezTo>
                    <a:lnTo>
                      <a:pt x="2298" y="81758"/>
                    </a:lnTo>
                    <a:cubicBezTo>
                      <a:pt x="-701" y="86953"/>
                      <a:pt x="-769" y="93444"/>
                      <a:pt x="2120" y="98698"/>
                    </a:cubicBezTo>
                    <a:lnTo>
                      <a:pt x="6052" y="105852"/>
                    </a:lnTo>
                    <a:cubicBezTo>
                      <a:pt x="6147" y="106022"/>
                      <a:pt x="6196" y="106217"/>
                      <a:pt x="6196" y="106415"/>
                    </a:cubicBezTo>
                    <a:lnTo>
                      <a:pt x="6196" y="128115"/>
                    </a:lnTo>
                    <a:cubicBezTo>
                      <a:pt x="6196" y="128313"/>
                      <a:pt x="6145" y="128508"/>
                      <a:pt x="6050" y="128683"/>
                    </a:cubicBezTo>
                    <a:lnTo>
                      <a:pt x="2121" y="135830"/>
                    </a:lnTo>
                    <a:cubicBezTo>
                      <a:pt x="-769" y="141086"/>
                      <a:pt x="-701" y="147579"/>
                      <a:pt x="2298" y="152773"/>
                    </a:cubicBezTo>
                    <a:lnTo>
                      <a:pt x="6278" y="159667"/>
                    </a:lnTo>
                    <a:cubicBezTo>
                      <a:pt x="9277" y="164861"/>
                      <a:pt x="14865" y="168165"/>
                      <a:pt x="20862" y="168291"/>
                    </a:cubicBezTo>
                    <a:lnTo>
                      <a:pt x="29018" y="168461"/>
                    </a:lnTo>
                    <a:cubicBezTo>
                      <a:pt x="29215" y="168466"/>
                      <a:pt x="29408" y="168520"/>
                      <a:pt x="29580" y="168619"/>
                    </a:cubicBezTo>
                    <a:lnTo>
                      <a:pt x="48373" y="179469"/>
                    </a:lnTo>
                    <a:cubicBezTo>
                      <a:pt x="48545" y="179568"/>
                      <a:pt x="48690" y="179709"/>
                      <a:pt x="48793" y="179879"/>
                    </a:cubicBezTo>
                    <a:lnTo>
                      <a:pt x="53018" y="186856"/>
                    </a:lnTo>
                    <a:cubicBezTo>
                      <a:pt x="56124" y="191986"/>
                      <a:pt x="61781" y="195173"/>
                      <a:pt x="67779" y="195173"/>
                    </a:cubicBezTo>
                    <a:lnTo>
                      <a:pt x="75739" y="195173"/>
                    </a:lnTo>
                    <a:cubicBezTo>
                      <a:pt x="81736" y="195173"/>
                      <a:pt x="87392" y="191986"/>
                      <a:pt x="90501" y="186856"/>
                    </a:cubicBezTo>
                    <a:lnTo>
                      <a:pt x="94724" y="179880"/>
                    </a:lnTo>
                    <a:cubicBezTo>
                      <a:pt x="94828" y="179711"/>
                      <a:pt x="94973" y="179567"/>
                      <a:pt x="95144" y="179469"/>
                    </a:cubicBezTo>
                    <a:lnTo>
                      <a:pt x="113941" y="168618"/>
                    </a:lnTo>
                    <a:cubicBezTo>
                      <a:pt x="114110" y="168519"/>
                      <a:pt x="114304" y="168465"/>
                      <a:pt x="114501" y="168461"/>
                    </a:cubicBezTo>
                    <a:lnTo>
                      <a:pt x="122657" y="168291"/>
                    </a:lnTo>
                    <a:cubicBezTo>
                      <a:pt x="128655" y="168165"/>
                      <a:pt x="134243" y="164860"/>
                      <a:pt x="137239" y="159667"/>
                    </a:cubicBezTo>
                    <a:lnTo>
                      <a:pt x="141220" y="152773"/>
                    </a:lnTo>
                    <a:cubicBezTo>
                      <a:pt x="144218" y="147580"/>
                      <a:pt x="144287" y="141089"/>
                      <a:pt x="141398" y="135830"/>
                    </a:cubicBezTo>
                    <a:lnTo>
                      <a:pt x="137470" y="128685"/>
                    </a:lnTo>
                    <a:cubicBezTo>
                      <a:pt x="137373" y="128509"/>
                      <a:pt x="137322" y="128312"/>
                      <a:pt x="137322" y="128115"/>
                    </a:cubicBezTo>
                    <a:lnTo>
                      <a:pt x="137322" y="125306"/>
                    </a:lnTo>
                    <a:close/>
                    <a:moveTo>
                      <a:pt x="127291" y="144734"/>
                    </a:moveTo>
                    <a:lnTo>
                      <a:pt x="123310" y="151629"/>
                    </a:lnTo>
                    <a:cubicBezTo>
                      <a:pt x="123106" y="151983"/>
                      <a:pt x="122725" y="152207"/>
                      <a:pt x="122316" y="152216"/>
                    </a:cubicBezTo>
                    <a:lnTo>
                      <a:pt x="114163" y="152387"/>
                    </a:lnTo>
                    <a:cubicBezTo>
                      <a:pt x="111262" y="152448"/>
                      <a:pt x="108402" y="153247"/>
                      <a:pt x="105894" y="154695"/>
                    </a:cubicBezTo>
                    <a:lnTo>
                      <a:pt x="87098" y="165546"/>
                    </a:lnTo>
                    <a:cubicBezTo>
                      <a:pt x="84590" y="166996"/>
                      <a:pt x="82471" y="169071"/>
                      <a:pt x="80968" y="171551"/>
                    </a:cubicBezTo>
                    <a:lnTo>
                      <a:pt x="76745" y="178526"/>
                    </a:lnTo>
                    <a:cubicBezTo>
                      <a:pt x="76533" y="178877"/>
                      <a:pt x="76146" y="179095"/>
                      <a:pt x="75737" y="179095"/>
                    </a:cubicBezTo>
                    <a:lnTo>
                      <a:pt x="67776" y="179095"/>
                    </a:lnTo>
                    <a:cubicBezTo>
                      <a:pt x="67368" y="179095"/>
                      <a:pt x="66983" y="178878"/>
                      <a:pt x="66771" y="178527"/>
                    </a:cubicBezTo>
                    <a:lnTo>
                      <a:pt x="62546" y="171553"/>
                    </a:lnTo>
                    <a:cubicBezTo>
                      <a:pt x="61047" y="169074"/>
                      <a:pt x="58925" y="166996"/>
                      <a:pt x="56412" y="165546"/>
                    </a:cubicBezTo>
                    <a:lnTo>
                      <a:pt x="37622" y="154697"/>
                    </a:lnTo>
                    <a:cubicBezTo>
                      <a:pt x="35112" y="153247"/>
                      <a:pt x="32252" y="152448"/>
                      <a:pt x="29353" y="152388"/>
                    </a:cubicBezTo>
                    <a:lnTo>
                      <a:pt x="21198" y="152218"/>
                    </a:lnTo>
                    <a:cubicBezTo>
                      <a:pt x="20789" y="152208"/>
                      <a:pt x="20407" y="151983"/>
                      <a:pt x="20203" y="151629"/>
                    </a:cubicBezTo>
                    <a:lnTo>
                      <a:pt x="16222" y="144735"/>
                    </a:lnTo>
                    <a:cubicBezTo>
                      <a:pt x="16019" y="144381"/>
                      <a:pt x="16013" y="143939"/>
                      <a:pt x="16210" y="143578"/>
                    </a:cubicBezTo>
                    <a:lnTo>
                      <a:pt x="20138" y="136432"/>
                    </a:lnTo>
                    <a:cubicBezTo>
                      <a:pt x="21536" y="133893"/>
                      <a:pt x="22274" y="131017"/>
                      <a:pt x="22274" y="128117"/>
                    </a:cubicBezTo>
                    <a:lnTo>
                      <a:pt x="22274" y="106417"/>
                    </a:lnTo>
                    <a:cubicBezTo>
                      <a:pt x="22274" y="103515"/>
                      <a:pt x="21535" y="100639"/>
                      <a:pt x="20140" y="98104"/>
                    </a:cubicBezTo>
                    <a:lnTo>
                      <a:pt x="16209" y="90953"/>
                    </a:lnTo>
                    <a:cubicBezTo>
                      <a:pt x="16012" y="90595"/>
                      <a:pt x="16017" y="90153"/>
                      <a:pt x="16222" y="89800"/>
                    </a:cubicBezTo>
                    <a:lnTo>
                      <a:pt x="20203" y="82906"/>
                    </a:lnTo>
                    <a:cubicBezTo>
                      <a:pt x="20406" y="82552"/>
                      <a:pt x="20788" y="82326"/>
                      <a:pt x="21198" y="82317"/>
                    </a:cubicBezTo>
                    <a:lnTo>
                      <a:pt x="29353" y="82146"/>
                    </a:lnTo>
                    <a:cubicBezTo>
                      <a:pt x="32250" y="82085"/>
                      <a:pt x="35108" y="81287"/>
                      <a:pt x="37619" y="79839"/>
                    </a:cubicBezTo>
                    <a:lnTo>
                      <a:pt x="56409" y="68990"/>
                    </a:lnTo>
                    <a:cubicBezTo>
                      <a:pt x="58922" y="67541"/>
                      <a:pt x="61043" y="65463"/>
                      <a:pt x="62545" y="62983"/>
                    </a:cubicBezTo>
                    <a:lnTo>
                      <a:pt x="66771" y="56004"/>
                    </a:lnTo>
                    <a:cubicBezTo>
                      <a:pt x="66983" y="55655"/>
                      <a:pt x="67369" y="55438"/>
                      <a:pt x="67776" y="55438"/>
                    </a:cubicBezTo>
                    <a:lnTo>
                      <a:pt x="75737" y="55438"/>
                    </a:lnTo>
                    <a:cubicBezTo>
                      <a:pt x="76147" y="55438"/>
                      <a:pt x="76533" y="55656"/>
                      <a:pt x="76744" y="56004"/>
                    </a:cubicBezTo>
                    <a:lnTo>
                      <a:pt x="80969" y="62984"/>
                    </a:lnTo>
                    <a:cubicBezTo>
                      <a:pt x="82471" y="65463"/>
                      <a:pt x="84593" y="67540"/>
                      <a:pt x="87101" y="68988"/>
                    </a:cubicBezTo>
                    <a:lnTo>
                      <a:pt x="105895" y="79840"/>
                    </a:lnTo>
                    <a:cubicBezTo>
                      <a:pt x="108406" y="81288"/>
                      <a:pt x="111264" y="82086"/>
                      <a:pt x="114160" y="82146"/>
                    </a:cubicBezTo>
                    <a:lnTo>
                      <a:pt x="122317" y="82317"/>
                    </a:lnTo>
                    <a:cubicBezTo>
                      <a:pt x="122726" y="82326"/>
                      <a:pt x="123105" y="82551"/>
                      <a:pt x="123311" y="82906"/>
                    </a:cubicBezTo>
                    <a:lnTo>
                      <a:pt x="127291" y="89800"/>
                    </a:lnTo>
                    <a:cubicBezTo>
                      <a:pt x="127495" y="90155"/>
                      <a:pt x="127500" y="90596"/>
                      <a:pt x="127304" y="90954"/>
                    </a:cubicBezTo>
                    <a:lnTo>
                      <a:pt x="123374" y="98103"/>
                    </a:lnTo>
                    <a:lnTo>
                      <a:pt x="123374" y="98104"/>
                    </a:lnTo>
                    <a:cubicBezTo>
                      <a:pt x="121977" y="100644"/>
                      <a:pt x="121240" y="103519"/>
                      <a:pt x="121240" y="106417"/>
                    </a:cubicBezTo>
                    <a:lnTo>
                      <a:pt x="121240" y="128117"/>
                    </a:lnTo>
                    <a:cubicBezTo>
                      <a:pt x="121240" y="131014"/>
                      <a:pt x="121977" y="133888"/>
                      <a:pt x="123374" y="136431"/>
                    </a:cubicBezTo>
                    <a:lnTo>
                      <a:pt x="127303" y="143577"/>
                    </a:lnTo>
                    <a:cubicBezTo>
                      <a:pt x="127500" y="143936"/>
                      <a:pt x="127496" y="144379"/>
                      <a:pt x="127291" y="1447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679;p45">
                <a:extLst>
                  <a:ext uri="{FF2B5EF4-FFF2-40B4-BE49-F238E27FC236}">
                    <a16:creationId xmlns:a16="http://schemas.microsoft.com/office/drawing/2014/main" id="{D416C0EA-902F-1962-17C2-79648FD254DE}"/>
                  </a:ext>
                </a:extLst>
              </p:cNvPr>
              <p:cNvSpPr/>
              <p:nvPr/>
            </p:nvSpPr>
            <p:spPr>
              <a:xfrm>
                <a:off x="8150424" y="1372490"/>
                <a:ext cx="51747" cy="51745"/>
              </a:xfrm>
              <a:custGeom>
                <a:avLst/>
                <a:gdLst/>
                <a:ahLst/>
                <a:cxnLst/>
                <a:rect l="l" t="t" r="r" b="b"/>
                <a:pathLst>
                  <a:path w="70886" h="70884" extrusionOk="0">
                    <a:moveTo>
                      <a:pt x="33157" y="70"/>
                    </a:moveTo>
                    <a:cubicBezTo>
                      <a:pt x="15416" y="1192"/>
                      <a:pt x="1193" y="15414"/>
                      <a:pt x="71" y="33155"/>
                    </a:cubicBezTo>
                    <a:cubicBezTo>
                      <a:pt x="-572" y="43341"/>
                      <a:pt x="3185" y="53311"/>
                      <a:pt x="10381" y="60506"/>
                    </a:cubicBezTo>
                    <a:cubicBezTo>
                      <a:pt x="17378" y="67503"/>
                      <a:pt x="27252" y="71471"/>
                      <a:pt x="37732" y="70814"/>
                    </a:cubicBezTo>
                    <a:lnTo>
                      <a:pt x="37731" y="70814"/>
                    </a:lnTo>
                    <a:cubicBezTo>
                      <a:pt x="55473" y="69693"/>
                      <a:pt x="69695" y="55471"/>
                      <a:pt x="70816" y="37729"/>
                    </a:cubicBezTo>
                    <a:cubicBezTo>
                      <a:pt x="71459" y="27543"/>
                      <a:pt x="67702" y="17575"/>
                      <a:pt x="60507" y="10380"/>
                    </a:cubicBezTo>
                    <a:cubicBezTo>
                      <a:pt x="53310" y="3183"/>
                      <a:pt x="43339" y="-570"/>
                      <a:pt x="33157" y="70"/>
                    </a:cubicBezTo>
                    <a:close/>
                    <a:moveTo>
                      <a:pt x="54767" y="36716"/>
                    </a:moveTo>
                    <a:cubicBezTo>
                      <a:pt x="54166" y="46237"/>
                      <a:pt x="46237" y="54165"/>
                      <a:pt x="36717" y="54767"/>
                    </a:cubicBezTo>
                    <a:cubicBezTo>
                      <a:pt x="36717" y="54767"/>
                      <a:pt x="36717" y="54767"/>
                      <a:pt x="36716" y="54767"/>
                    </a:cubicBezTo>
                    <a:cubicBezTo>
                      <a:pt x="31062" y="55128"/>
                      <a:pt x="25740" y="53125"/>
                      <a:pt x="21751" y="49136"/>
                    </a:cubicBezTo>
                    <a:cubicBezTo>
                      <a:pt x="17761" y="45146"/>
                      <a:pt x="15761" y="39832"/>
                      <a:pt x="16119" y="34170"/>
                    </a:cubicBezTo>
                    <a:cubicBezTo>
                      <a:pt x="16721" y="24649"/>
                      <a:pt x="24650" y="16720"/>
                      <a:pt x="34170" y="16119"/>
                    </a:cubicBezTo>
                    <a:cubicBezTo>
                      <a:pt x="39874" y="15760"/>
                      <a:pt x="45175" y="17789"/>
                      <a:pt x="49136" y="21750"/>
                    </a:cubicBezTo>
                    <a:cubicBezTo>
                      <a:pt x="53126" y="25739"/>
                      <a:pt x="55125" y="31054"/>
                      <a:pt x="54767" y="367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680;p45">
                <a:extLst>
                  <a:ext uri="{FF2B5EF4-FFF2-40B4-BE49-F238E27FC236}">
                    <a16:creationId xmlns:a16="http://schemas.microsoft.com/office/drawing/2014/main" id="{87AE0E97-9B52-9F27-7513-EC2D6F10DB2A}"/>
                  </a:ext>
                </a:extLst>
              </p:cNvPr>
              <p:cNvSpPr/>
              <p:nvPr/>
            </p:nvSpPr>
            <p:spPr>
              <a:xfrm>
                <a:off x="8170396" y="1280944"/>
                <a:ext cx="11738" cy="17992"/>
              </a:xfrm>
              <a:custGeom>
                <a:avLst/>
                <a:gdLst/>
                <a:ahLst/>
                <a:cxnLst/>
                <a:rect l="l" t="t" r="r" b="b"/>
                <a:pathLst>
                  <a:path w="16079" h="24647" extrusionOk="0">
                    <a:moveTo>
                      <a:pt x="8040" y="24647"/>
                    </a:moveTo>
                    <a:cubicBezTo>
                      <a:pt x="12481" y="24647"/>
                      <a:pt x="16080" y="21049"/>
                      <a:pt x="16080" y="16607"/>
                    </a:cubicBezTo>
                    <a:lnTo>
                      <a:pt x="16080" y="8040"/>
                    </a:lnTo>
                    <a:cubicBezTo>
                      <a:pt x="16080" y="3599"/>
                      <a:pt x="12481" y="0"/>
                      <a:pt x="8040" y="0"/>
                    </a:cubicBezTo>
                    <a:cubicBezTo>
                      <a:pt x="3599" y="0"/>
                      <a:pt x="0" y="3599"/>
                      <a:pt x="0" y="8040"/>
                    </a:cubicBezTo>
                    <a:lnTo>
                      <a:pt x="0" y="16607"/>
                    </a:lnTo>
                    <a:cubicBezTo>
                      <a:pt x="0" y="21047"/>
                      <a:pt x="3599" y="24647"/>
                      <a:pt x="8040" y="246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681;p45">
                <a:extLst>
                  <a:ext uri="{FF2B5EF4-FFF2-40B4-BE49-F238E27FC236}">
                    <a16:creationId xmlns:a16="http://schemas.microsoft.com/office/drawing/2014/main" id="{AD5DC977-78D7-9BB9-8B4A-B81E5FAC0BFC}"/>
                  </a:ext>
                </a:extLst>
              </p:cNvPr>
              <p:cNvSpPr/>
              <p:nvPr/>
            </p:nvSpPr>
            <p:spPr>
              <a:xfrm>
                <a:off x="8244836" y="1313606"/>
                <a:ext cx="16161" cy="16159"/>
              </a:xfrm>
              <a:custGeom>
                <a:avLst/>
                <a:gdLst/>
                <a:ahLst/>
                <a:cxnLst/>
                <a:rect l="l" t="t" r="r" b="b"/>
                <a:pathLst>
                  <a:path w="22138" h="22136" extrusionOk="0">
                    <a:moveTo>
                      <a:pt x="13726" y="19783"/>
                    </a:moveTo>
                    <a:lnTo>
                      <a:pt x="19783" y="13725"/>
                    </a:lnTo>
                    <a:cubicBezTo>
                      <a:pt x="22923" y="10584"/>
                      <a:pt x="22923" y="5494"/>
                      <a:pt x="19783" y="2354"/>
                    </a:cubicBezTo>
                    <a:cubicBezTo>
                      <a:pt x="16642" y="-785"/>
                      <a:pt x="11553" y="-785"/>
                      <a:pt x="8413" y="2354"/>
                    </a:cubicBezTo>
                    <a:lnTo>
                      <a:pt x="2355" y="8412"/>
                    </a:lnTo>
                    <a:cubicBezTo>
                      <a:pt x="-785" y="11553"/>
                      <a:pt x="-785" y="16643"/>
                      <a:pt x="2355" y="19783"/>
                    </a:cubicBezTo>
                    <a:cubicBezTo>
                      <a:pt x="3925" y="21352"/>
                      <a:pt x="5984" y="22137"/>
                      <a:pt x="8041" y="22137"/>
                    </a:cubicBezTo>
                    <a:cubicBezTo>
                      <a:pt x="10098" y="22137"/>
                      <a:pt x="12155" y="21352"/>
                      <a:pt x="13726" y="197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682;p45">
                <a:extLst>
                  <a:ext uri="{FF2B5EF4-FFF2-40B4-BE49-F238E27FC236}">
                    <a16:creationId xmlns:a16="http://schemas.microsoft.com/office/drawing/2014/main" id="{E2156EFD-7E96-E32B-97AD-3101DDDB43C1}"/>
                  </a:ext>
                </a:extLst>
              </p:cNvPr>
              <p:cNvSpPr/>
              <p:nvPr/>
            </p:nvSpPr>
            <p:spPr>
              <a:xfrm>
                <a:off x="8275669" y="1392462"/>
                <a:ext cx="17993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24648" h="16079" extrusionOk="0">
                    <a:moveTo>
                      <a:pt x="16608" y="16080"/>
                    </a:moveTo>
                    <a:cubicBezTo>
                      <a:pt x="21050" y="16080"/>
                      <a:pt x="24648" y="12481"/>
                      <a:pt x="24648" y="8040"/>
                    </a:cubicBezTo>
                    <a:cubicBezTo>
                      <a:pt x="24648" y="3599"/>
                      <a:pt x="21050" y="0"/>
                      <a:pt x="16608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683;p45">
                <a:extLst>
                  <a:ext uri="{FF2B5EF4-FFF2-40B4-BE49-F238E27FC236}">
                    <a16:creationId xmlns:a16="http://schemas.microsoft.com/office/drawing/2014/main" id="{42B776AA-EB70-DA22-2A67-0729425ACF88}"/>
                  </a:ext>
                </a:extLst>
              </p:cNvPr>
              <p:cNvSpPr/>
              <p:nvPr/>
            </p:nvSpPr>
            <p:spPr>
              <a:xfrm>
                <a:off x="8244837" y="1466901"/>
                <a:ext cx="16161" cy="16159"/>
              </a:xfrm>
              <a:custGeom>
                <a:avLst/>
                <a:gdLst/>
                <a:ahLst/>
                <a:cxnLst/>
                <a:rect l="l" t="t" r="r" b="b"/>
                <a:pathLst>
                  <a:path w="22138" h="22136" extrusionOk="0">
                    <a:moveTo>
                      <a:pt x="8412" y="19783"/>
                    </a:moveTo>
                    <a:cubicBezTo>
                      <a:pt x="9982" y="21352"/>
                      <a:pt x="12040" y="22137"/>
                      <a:pt x="14098" y="22137"/>
                    </a:cubicBezTo>
                    <a:cubicBezTo>
                      <a:pt x="16155" y="22137"/>
                      <a:pt x="18213" y="21352"/>
                      <a:pt x="19783" y="19783"/>
                    </a:cubicBezTo>
                    <a:cubicBezTo>
                      <a:pt x="22923" y="16642"/>
                      <a:pt x="22923" y="11552"/>
                      <a:pt x="19783" y="8412"/>
                    </a:cubicBezTo>
                    <a:lnTo>
                      <a:pt x="13726" y="2354"/>
                    </a:lnTo>
                    <a:cubicBezTo>
                      <a:pt x="10585" y="-785"/>
                      <a:pt x="5495" y="-785"/>
                      <a:pt x="2355" y="2354"/>
                    </a:cubicBezTo>
                    <a:cubicBezTo>
                      <a:pt x="-785" y="5495"/>
                      <a:pt x="-785" y="10585"/>
                      <a:pt x="2355" y="137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684;p45">
                <a:extLst>
                  <a:ext uri="{FF2B5EF4-FFF2-40B4-BE49-F238E27FC236}">
                    <a16:creationId xmlns:a16="http://schemas.microsoft.com/office/drawing/2014/main" id="{F1AF32C8-2CE3-13F2-18C7-DD5DBC68CE14}"/>
                  </a:ext>
                </a:extLst>
              </p:cNvPr>
              <p:cNvSpPr/>
              <p:nvPr/>
            </p:nvSpPr>
            <p:spPr>
              <a:xfrm>
                <a:off x="8170396" y="1497734"/>
                <a:ext cx="11738" cy="17992"/>
              </a:xfrm>
              <a:custGeom>
                <a:avLst/>
                <a:gdLst/>
                <a:ahLst/>
                <a:cxnLst/>
                <a:rect l="l" t="t" r="r" b="b"/>
                <a:pathLst>
                  <a:path w="16079" h="24647" extrusionOk="0">
                    <a:moveTo>
                      <a:pt x="0" y="8040"/>
                    </a:moveTo>
                    <a:lnTo>
                      <a:pt x="0" y="16607"/>
                    </a:lnTo>
                    <a:cubicBezTo>
                      <a:pt x="0" y="21049"/>
                      <a:pt x="3599" y="24647"/>
                      <a:pt x="8040" y="24647"/>
                    </a:cubicBezTo>
                    <a:cubicBezTo>
                      <a:pt x="12481" y="24647"/>
                      <a:pt x="16080" y="21049"/>
                      <a:pt x="16080" y="16607"/>
                    </a:cubicBezTo>
                    <a:lnTo>
                      <a:pt x="16080" y="8040"/>
                    </a:lnTo>
                    <a:cubicBezTo>
                      <a:pt x="16080" y="3599"/>
                      <a:pt x="12481" y="0"/>
                      <a:pt x="8040" y="0"/>
                    </a:cubicBezTo>
                    <a:cubicBezTo>
                      <a:pt x="3599" y="0"/>
                      <a:pt x="0" y="3600"/>
                      <a:pt x="0" y="80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685;p45">
                <a:extLst>
                  <a:ext uri="{FF2B5EF4-FFF2-40B4-BE49-F238E27FC236}">
                    <a16:creationId xmlns:a16="http://schemas.microsoft.com/office/drawing/2014/main" id="{F2AD505C-5455-478F-24CE-DDC11A7EB18A}"/>
                  </a:ext>
                </a:extLst>
              </p:cNvPr>
              <p:cNvSpPr/>
              <p:nvPr/>
            </p:nvSpPr>
            <p:spPr>
              <a:xfrm>
                <a:off x="8091541" y="1466901"/>
                <a:ext cx="16161" cy="16159"/>
              </a:xfrm>
              <a:custGeom>
                <a:avLst/>
                <a:gdLst/>
                <a:ahLst/>
                <a:cxnLst/>
                <a:rect l="l" t="t" r="r" b="b"/>
                <a:pathLst>
                  <a:path w="22139" h="22136" extrusionOk="0">
                    <a:moveTo>
                      <a:pt x="8413" y="2354"/>
                    </a:moveTo>
                    <a:lnTo>
                      <a:pt x="2355" y="8412"/>
                    </a:lnTo>
                    <a:cubicBezTo>
                      <a:pt x="-785" y="11553"/>
                      <a:pt x="-785" y="16643"/>
                      <a:pt x="2355" y="19783"/>
                    </a:cubicBezTo>
                    <a:cubicBezTo>
                      <a:pt x="3925" y="21352"/>
                      <a:pt x="5984" y="22137"/>
                      <a:pt x="8041" y="22137"/>
                    </a:cubicBezTo>
                    <a:cubicBezTo>
                      <a:pt x="10098" y="22137"/>
                      <a:pt x="12156" y="21352"/>
                      <a:pt x="13727" y="19783"/>
                    </a:cubicBezTo>
                    <a:lnTo>
                      <a:pt x="19784" y="13725"/>
                    </a:lnTo>
                    <a:cubicBezTo>
                      <a:pt x="22924" y="10584"/>
                      <a:pt x="22924" y="5494"/>
                      <a:pt x="19784" y="2354"/>
                    </a:cubicBezTo>
                    <a:cubicBezTo>
                      <a:pt x="16643" y="-785"/>
                      <a:pt x="11554" y="-785"/>
                      <a:pt x="8413" y="23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686;p45">
                <a:extLst>
                  <a:ext uri="{FF2B5EF4-FFF2-40B4-BE49-F238E27FC236}">
                    <a16:creationId xmlns:a16="http://schemas.microsoft.com/office/drawing/2014/main" id="{40C7850A-F8DF-2EEB-5979-13FC2E9DE74A}"/>
                  </a:ext>
                </a:extLst>
              </p:cNvPr>
              <p:cNvSpPr/>
              <p:nvPr/>
            </p:nvSpPr>
            <p:spPr>
              <a:xfrm>
                <a:off x="8058878" y="1392462"/>
                <a:ext cx="17993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24648" h="16079" extrusionOk="0">
                    <a:moveTo>
                      <a:pt x="8040" y="0"/>
                    </a:move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16608" y="16080"/>
                    </a:lnTo>
                    <a:cubicBezTo>
                      <a:pt x="21050" y="16080"/>
                      <a:pt x="24648" y="12481"/>
                      <a:pt x="24648" y="8040"/>
                    </a:cubicBezTo>
                    <a:cubicBezTo>
                      <a:pt x="24648" y="3599"/>
                      <a:pt x="21050" y="0"/>
                      <a:pt x="166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687;p45">
                <a:extLst>
                  <a:ext uri="{FF2B5EF4-FFF2-40B4-BE49-F238E27FC236}">
                    <a16:creationId xmlns:a16="http://schemas.microsoft.com/office/drawing/2014/main" id="{E353B33E-51C7-1A83-D91B-A0A957AC31FE}"/>
                  </a:ext>
                </a:extLst>
              </p:cNvPr>
              <p:cNvSpPr/>
              <p:nvPr/>
            </p:nvSpPr>
            <p:spPr>
              <a:xfrm>
                <a:off x="8091541" y="1313606"/>
                <a:ext cx="16161" cy="16159"/>
              </a:xfrm>
              <a:custGeom>
                <a:avLst/>
                <a:gdLst/>
                <a:ahLst/>
                <a:cxnLst/>
                <a:rect l="l" t="t" r="r" b="b"/>
                <a:pathLst>
                  <a:path w="22138" h="22136" extrusionOk="0">
                    <a:moveTo>
                      <a:pt x="19783" y="8412"/>
                    </a:moveTo>
                    <a:lnTo>
                      <a:pt x="13726" y="2354"/>
                    </a:lnTo>
                    <a:cubicBezTo>
                      <a:pt x="10585" y="-785"/>
                      <a:pt x="5495" y="-785"/>
                      <a:pt x="2355" y="2354"/>
                    </a:cubicBezTo>
                    <a:cubicBezTo>
                      <a:pt x="-785" y="5495"/>
                      <a:pt x="-785" y="10585"/>
                      <a:pt x="2355" y="13725"/>
                    </a:cubicBezTo>
                    <a:lnTo>
                      <a:pt x="8413" y="19783"/>
                    </a:lnTo>
                    <a:cubicBezTo>
                      <a:pt x="9983" y="21352"/>
                      <a:pt x="12041" y="22137"/>
                      <a:pt x="14099" y="22137"/>
                    </a:cubicBezTo>
                    <a:cubicBezTo>
                      <a:pt x="16156" y="22137"/>
                      <a:pt x="18214" y="21352"/>
                      <a:pt x="19784" y="19783"/>
                    </a:cubicBezTo>
                    <a:cubicBezTo>
                      <a:pt x="22923" y="16643"/>
                      <a:pt x="22923" y="11553"/>
                      <a:pt x="19783" y="84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688;p45">
                <a:extLst>
                  <a:ext uri="{FF2B5EF4-FFF2-40B4-BE49-F238E27FC236}">
                    <a16:creationId xmlns:a16="http://schemas.microsoft.com/office/drawing/2014/main" id="{B12CB12F-DB19-7EA9-A482-6B24D9636CC6}"/>
                  </a:ext>
                </a:extLst>
              </p:cNvPr>
              <p:cNvSpPr/>
              <p:nvPr/>
            </p:nvSpPr>
            <p:spPr>
              <a:xfrm>
                <a:off x="8341500" y="1380236"/>
                <a:ext cx="19640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26904" h="16079" extrusionOk="0">
                    <a:moveTo>
                      <a:pt x="18865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18865" y="16080"/>
                    </a:lnTo>
                    <a:cubicBezTo>
                      <a:pt x="23306" y="16080"/>
                      <a:pt x="26905" y="12481"/>
                      <a:pt x="26905" y="8040"/>
                    </a:cubicBezTo>
                    <a:cubicBezTo>
                      <a:pt x="26905" y="3599"/>
                      <a:pt x="23306" y="0"/>
                      <a:pt x="188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689;p45">
                <a:extLst>
                  <a:ext uri="{FF2B5EF4-FFF2-40B4-BE49-F238E27FC236}">
                    <a16:creationId xmlns:a16="http://schemas.microsoft.com/office/drawing/2014/main" id="{1CF4AB06-7425-67FD-93CC-7E4D8913471F}"/>
                  </a:ext>
                </a:extLst>
              </p:cNvPr>
              <p:cNvSpPr/>
              <p:nvPr/>
            </p:nvSpPr>
            <p:spPr>
              <a:xfrm>
                <a:off x="8341500" y="1410149"/>
                <a:ext cx="19640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26904" h="16079" extrusionOk="0">
                    <a:moveTo>
                      <a:pt x="18865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18865" y="16080"/>
                    </a:lnTo>
                    <a:cubicBezTo>
                      <a:pt x="23306" y="16080"/>
                      <a:pt x="26905" y="12481"/>
                      <a:pt x="26905" y="8040"/>
                    </a:cubicBezTo>
                    <a:cubicBezTo>
                      <a:pt x="26905" y="3599"/>
                      <a:pt x="23306" y="0"/>
                      <a:pt x="188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690;p45">
                <a:extLst>
                  <a:ext uri="{FF2B5EF4-FFF2-40B4-BE49-F238E27FC236}">
                    <a16:creationId xmlns:a16="http://schemas.microsoft.com/office/drawing/2014/main" id="{C0E1D8BA-15BD-DA3C-6446-5CBF7838BA1B}"/>
                  </a:ext>
                </a:extLst>
              </p:cNvPr>
              <p:cNvSpPr/>
              <p:nvPr/>
            </p:nvSpPr>
            <p:spPr>
              <a:xfrm>
                <a:off x="8341500" y="1440063"/>
                <a:ext cx="19640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26904" h="16079" extrusionOk="0">
                    <a:moveTo>
                      <a:pt x="18865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18865" y="16080"/>
                    </a:lnTo>
                    <a:cubicBezTo>
                      <a:pt x="23306" y="16080"/>
                      <a:pt x="26905" y="12481"/>
                      <a:pt x="26905" y="8040"/>
                    </a:cubicBezTo>
                    <a:cubicBezTo>
                      <a:pt x="26905" y="3599"/>
                      <a:pt x="23306" y="0"/>
                      <a:pt x="188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691;p45">
                <a:extLst>
                  <a:ext uri="{FF2B5EF4-FFF2-40B4-BE49-F238E27FC236}">
                    <a16:creationId xmlns:a16="http://schemas.microsoft.com/office/drawing/2014/main" id="{AD54C3C0-CE3A-CDE9-E637-772862C9D2C6}"/>
                  </a:ext>
                </a:extLst>
              </p:cNvPr>
              <p:cNvSpPr/>
              <p:nvPr/>
            </p:nvSpPr>
            <p:spPr>
              <a:xfrm>
                <a:off x="8341500" y="1469975"/>
                <a:ext cx="19640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26904" h="16079" extrusionOk="0">
                    <a:moveTo>
                      <a:pt x="18865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18865" y="16080"/>
                    </a:lnTo>
                    <a:cubicBezTo>
                      <a:pt x="23306" y="16080"/>
                      <a:pt x="26905" y="12481"/>
                      <a:pt x="26905" y="8040"/>
                    </a:cubicBezTo>
                    <a:cubicBezTo>
                      <a:pt x="26905" y="3599"/>
                      <a:pt x="23306" y="0"/>
                      <a:pt x="188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692;p45">
                <a:extLst>
                  <a:ext uri="{FF2B5EF4-FFF2-40B4-BE49-F238E27FC236}">
                    <a16:creationId xmlns:a16="http://schemas.microsoft.com/office/drawing/2014/main" id="{80CAD97A-1BE4-D58D-FA65-90A848873140}"/>
                  </a:ext>
                </a:extLst>
              </p:cNvPr>
              <p:cNvSpPr/>
              <p:nvPr/>
            </p:nvSpPr>
            <p:spPr>
              <a:xfrm>
                <a:off x="8041761" y="1263825"/>
                <a:ext cx="269426" cy="269428"/>
              </a:xfrm>
              <a:custGeom>
                <a:avLst/>
                <a:gdLst/>
                <a:ahLst/>
                <a:cxnLst/>
                <a:rect l="l" t="t" r="r" b="b"/>
                <a:pathLst>
                  <a:path w="369077" h="369079" extrusionOk="0">
                    <a:moveTo>
                      <a:pt x="294266" y="332916"/>
                    </a:moveTo>
                    <a:cubicBezTo>
                      <a:pt x="316965" y="316104"/>
                      <a:pt x="335782" y="293981"/>
                      <a:pt x="348686" y="268936"/>
                    </a:cubicBezTo>
                    <a:cubicBezTo>
                      <a:pt x="362026" y="243044"/>
                      <a:pt x="369077" y="213860"/>
                      <a:pt x="369077" y="184539"/>
                    </a:cubicBezTo>
                    <a:cubicBezTo>
                      <a:pt x="369077" y="82785"/>
                      <a:pt x="286293" y="0"/>
                      <a:pt x="184538" y="0"/>
                    </a:cubicBezTo>
                    <a:cubicBezTo>
                      <a:pt x="82784" y="0"/>
                      <a:pt x="0" y="82786"/>
                      <a:pt x="0" y="184540"/>
                    </a:cubicBezTo>
                    <a:cubicBezTo>
                      <a:pt x="0" y="286295"/>
                      <a:pt x="82785" y="369079"/>
                      <a:pt x="184539" y="369079"/>
                    </a:cubicBezTo>
                    <a:cubicBezTo>
                      <a:pt x="212936" y="369079"/>
                      <a:pt x="240189" y="362789"/>
                      <a:pt x="265542" y="350384"/>
                    </a:cubicBezTo>
                    <a:cubicBezTo>
                      <a:pt x="269530" y="348433"/>
                      <a:pt x="271182" y="343617"/>
                      <a:pt x="269229" y="339629"/>
                    </a:cubicBezTo>
                    <a:cubicBezTo>
                      <a:pt x="267279" y="335641"/>
                      <a:pt x="262463" y="333987"/>
                      <a:pt x="258473" y="335942"/>
                    </a:cubicBezTo>
                    <a:cubicBezTo>
                      <a:pt x="235341" y="347261"/>
                      <a:pt x="210465" y="353001"/>
                      <a:pt x="184538" y="353001"/>
                    </a:cubicBezTo>
                    <a:cubicBezTo>
                      <a:pt x="91650" y="353001"/>
                      <a:pt x="16079" y="277431"/>
                      <a:pt x="16079" y="184541"/>
                    </a:cubicBezTo>
                    <a:cubicBezTo>
                      <a:pt x="16079" y="91652"/>
                      <a:pt x="91650" y="16081"/>
                      <a:pt x="184539" y="16081"/>
                    </a:cubicBezTo>
                    <a:cubicBezTo>
                      <a:pt x="277428" y="16081"/>
                      <a:pt x="352997" y="91652"/>
                      <a:pt x="352997" y="184540"/>
                    </a:cubicBezTo>
                    <a:cubicBezTo>
                      <a:pt x="352997" y="211693"/>
                      <a:pt x="346737" y="237609"/>
                      <a:pt x="334392" y="261571"/>
                    </a:cubicBezTo>
                    <a:cubicBezTo>
                      <a:pt x="322611" y="284438"/>
                      <a:pt x="305426" y="304641"/>
                      <a:pt x="284696" y="319995"/>
                    </a:cubicBezTo>
                    <a:cubicBezTo>
                      <a:pt x="281128" y="322638"/>
                      <a:pt x="280379" y="327673"/>
                      <a:pt x="283022" y="331240"/>
                    </a:cubicBezTo>
                    <a:cubicBezTo>
                      <a:pt x="285662" y="334808"/>
                      <a:pt x="290699" y="335559"/>
                      <a:pt x="294266" y="3329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693;p45">
                <a:extLst>
                  <a:ext uri="{FF2B5EF4-FFF2-40B4-BE49-F238E27FC236}">
                    <a16:creationId xmlns:a16="http://schemas.microsoft.com/office/drawing/2014/main" id="{666E7F88-703A-70A8-6DCA-A6ADF2A6BA2A}"/>
                  </a:ext>
                </a:extLst>
              </p:cNvPr>
              <p:cNvSpPr/>
              <p:nvPr/>
            </p:nvSpPr>
            <p:spPr>
              <a:xfrm>
                <a:off x="8016545" y="1238611"/>
                <a:ext cx="400668" cy="319941"/>
              </a:xfrm>
              <a:custGeom>
                <a:avLst/>
                <a:gdLst/>
                <a:ahLst/>
                <a:cxnLst/>
                <a:rect l="l" t="t" r="r" b="b"/>
                <a:pathLst>
                  <a:path w="548860" h="438276" extrusionOk="0">
                    <a:moveTo>
                      <a:pt x="526056" y="105931"/>
                    </a:moveTo>
                    <a:lnTo>
                      <a:pt x="497686" y="105931"/>
                    </a:lnTo>
                    <a:lnTo>
                      <a:pt x="497686" y="77665"/>
                    </a:lnTo>
                    <a:cubicBezTo>
                      <a:pt x="497686" y="68751"/>
                      <a:pt x="490433" y="61498"/>
                      <a:pt x="481519" y="61498"/>
                    </a:cubicBezTo>
                    <a:lnTo>
                      <a:pt x="458830" y="61498"/>
                    </a:lnTo>
                    <a:cubicBezTo>
                      <a:pt x="449916" y="61498"/>
                      <a:pt x="442663" y="68751"/>
                      <a:pt x="442663" y="77665"/>
                    </a:cubicBezTo>
                    <a:lnTo>
                      <a:pt x="442663" y="105931"/>
                    </a:lnTo>
                    <a:lnTo>
                      <a:pt x="406713" y="105931"/>
                    </a:lnTo>
                    <a:cubicBezTo>
                      <a:pt x="368279" y="42487"/>
                      <a:pt x="298578" y="0"/>
                      <a:pt x="219140" y="0"/>
                    </a:cubicBezTo>
                    <a:cubicBezTo>
                      <a:pt x="179327" y="0"/>
                      <a:pt x="140332" y="10794"/>
                      <a:pt x="106372" y="31215"/>
                    </a:cubicBezTo>
                    <a:cubicBezTo>
                      <a:pt x="102566" y="33504"/>
                      <a:pt x="101338" y="38444"/>
                      <a:pt x="103625" y="42249"/>
                    </a:cubicBezTo>
                    <a:cubicBezTo>
                      <a:pt x="105915" y="46055"/>
                      <a:pt x="110854" y="47283"/>
                      <a:pt x="114659" y="44996"/>
                    </a:cubicBezTo>
                    <a:cubicBezTo>
                      <a:pt x="146119" y="26078"/>
                      <a:pt x="182247" y="16079"/>
                      <a:pt x="219141" y="16079"/>
                    </a:cubicBezTo>
                    <a:cubicBezTo>
                      <a:pt x="331107" y="16079"/>
                      <a:pt x="422200" y="107171"/>
                      <a:pt x="422200" y="219138"/>
                    </a:cubicBezTo>
                    <a:cubicBezTo>
                      <a:pt x="422200" y="331104"/>
                      <a:pt x="331107" y="422197"/>
                      <a:pt x="219141" y="422197"/>
                    </a:cubicBezTo>
                    <a:cubicBezTo>
                      <a:pt x="107175" y="422197"/>
                      <a:pt x="16080" y="331104"/>
                      <a:pt x="16080" y="219138"/>
                    </a:cubicBezTo>
                    <a:cubicBezTo>
                      <a:pt x="16080" y="158593"/>
                      <a:pt x="42819" y="101644"/>
                      <a:pt x="89443" y="62899"/>
                    </a:cubicBezTo>
                    <a:cubicBezTo>
                      <a:pt x="92858" y="60062"/>
                      <a:pt x="93325" y="54991"/>
                      <a:pt x="90488" y="51577"/>
                    </a:cubicBezTo>
                    <a:cubicBezTo>
                      <a:pt x="87650" y="48162"/>
                      <a:pt x="82581" y="47694"/>
                      <a:pt x="79166" y="50532"/>
                    </a:cubicBezTo>
                    <a:cubicBezTo>
                      <a:pt x="28855" y="92342"/>
                      <a:pt x="0" y="153798"/>
                      <a:pt x="0" y="219138"/>
                    </a:cubicBezTo>
                    <a:cubicBezTo>
                      <a:pt x="0" y="339972"/>
                      <a:pt x="98305" y="438277"/>
                      <a:pt x="219139" y="438277"/>
                    </a:cubicBezTo>
                    <a:cubicBezTo>
                      <a:pt x="280888" y="438277"/>
                      <a:pt x="336753" y="412604"/>
                      <a:pt x="376623" y="371373"/>
                    </a:cubicBezTo>
                    <a:lnTo>
                      <a:pt x="526056" y="371373"/>
                    </a:lnTo>
                    <a:cubicBezTo>
                      <a:pt x="538630" y="371373"/>
                      <a:pt x="548860" y="361142"/>
                      <a:pt x="548860" y="348568"/>
                    </a:cubicBezTo>
                    <a:lnTo>
                      <a:pt x="548860" y="280002"/>
                    </a:lnTo>
                    <a:cubicBezTo>
                      <a:pt x="548860" y="275561"/>
                      <a:pt x="545261" y="271962"/>
                      <a:pt x="540820" y="271962"/>
                    </a:cubicBezTo>
                    <a:cubicBezTo>
                      <a:pt x="536379" y="271962"/>
                      <a:pt x="532780" y="275561"/>
                      <a:pt x="532780" y="280002"/>
                    </a:cubicBezTo>
                    <a:lnTo>
                      <a:pt x="532780" y="348568"/>
                    </a:lnTo>
                    <a:cubicBezTo>
                      <a:pt x="532780" y="352277"/>
                      <a:pt x="529764" y="355294"/>
                      <a:pt x="526056" y="355294"/>
                    </a:cubicBezTo>
                    <a:lnTo>
                      <a:pt x="390732" y="355294"/>
                    </a:lnTo>
                    <a:cubicBezTo>
                      <a:pt x="420484" y="317877"/>
                      <a:pt x="438277" y="270546"/>
                      <a:pt x="438277" y="219138"/>
                    </a:cubicBezTo>
                    <a:cubicBezTo>
                      <a:pt x="438277" y="203161"/>
                      <a:pt x="436558" y="187578"/>
                      <a:pt x="433296" y="172565"/>
                    </a:cubicBezTo>
                    <a:lnTo>
                      <a:pt x="532780" y="172565"/>
                    </a:lnTo>
                    <a:lnTo>
                      <a:pt x="532780" y="247855"/>
                    </a:lnTo>
                    <a:cubicBezTo>
                      <a:pt x="532780" y="252297"/>
                      <a:pt x="536379" y="255895"/>
                      <a:pt x="540820" y="255895"/>
                    </a:cubicBezTo>
                    <a:cubicBezTo>
                      <a:pt x="545261" y="255895"/>
                      <a:pt x="548860" y="252297"/>
                      <a:pt x="548860" y="247855"/>
                    </a:cubicBezTo>
                    <a:lnTo>
                      <a:pt x="548860" y="128736"/>
                    </a:lnTo>
                    <a:cubicBezTo>
                      <a:pt x="548860" y="116160"/>
                      <a:pt x="538630" y="105931"/>
                      <a:pt x="526056" y="105931"/>
                    </a:cubicBezTo>
                    <a:close/>
                    <a:moveTo>
                      <a:pt x="458743" y="77664"/>
                    </a:moveTo>
                    <a:cubicBezTo>
                      <a:pt x="458743" y="77615"/>
                      <a:pt x="458782" y="77577"/>
                      <a:pt x="458830" y="77577"/>
                    </a:cubicBezTo>
                    <a:lnTo>
                      <a:pt x="481519" y="77577"/>
                    </a:lnTo>
                    <a:cubicBezTo>
                      <a:pt x="481568" y="77577"/>
                      <a:pt x="481606" y="77614"/>
                      <a:pt x="481606" y="77664"/>
                    </a:cubicBezTo>
                    <a:lnTo>
                      <a:pt x="481606" y="105930"/>
                    </a:lnTo>
                    <a:lnTo>
                      <a:pt x="458743" y="105930"/>
                    </a:lnTo>
                    <a:close/>
                    <a:moveTo>
                      <a:pt x="429154" y="156485"/>
                    </a:moveTo>
                    <a:cubicBezTo>
                      <a:pt x="425583" y="144537"/>
                      <a:pt x="421017" y="133013"/>
                      <a:pt x="415556" y="122011"/>
                    </a:cubicBezTo>
                    <a:lnTo>
                      <a:pt x="526056" y="122011"/>
                    </a:lnTo>
                    <a:cubicBezTo>
                      <a:pt x="529764" y="122011"/>
                      <a:pt x="532780" y="125028"/>
                      <a:pt x="532780" y="128736"/>
                    </a:cubicBezTo>
                    <a:lnTo>
                      <a:pt x="532780" y="15648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" name="Google Shape;694;p45">
              <a:extLst>
                <a:ext uri="{FF2B5EF4-FFF2-40B4-BE49-F238E27FC236}">
                  <a16:creationId xmlns:a16="http://schemas.microsoft.com/office/drawing/2014/main" id="{D5AFC127-5384-1932-A679-2B4B78236596}"/>
                </a:ext>
              </a:extLst>
            </p:cNvPr>
            <p:cNvSpPr/>
            <p:nvPr/>
          </p:nvSpPr>
          <p:spPr>
            <a:xfrm>
              <a:off x="1015736" y="3438613"/>
              <a:ext cx="268528" cy="374596"/>
            </a:xfrm>
            <a:custGeom>
              <a:avLst/>
              <a:gdLst/>
              <a:ahLst/>
              <a:cxnLst/>
              <a:rect l="l" t="t" r="r" b="b"/>
              <a:pathLst>
                <a:path w="393447" h="548859" extrusionOk="0">
                  <a:moveTo>
                    <a:pt x="377471" y="256324"/>
                  </a:moveTo>
                  <a:cubicBezTo>
                    <a:pt x="375913" y="253490"/>
                    <a:pt x="375090" y="250282"/>
                    <a:pt x="375090" y="247049"/>
                  </a:cubicBezTo>
                  <a:lnTo>
                    <a:pt x="375090" y="182794"/>
                  </a:lnTo>
                  <a:cubicBezTo>
                    <a:pt x="375090" y="179560"/>
                    <a:pt x="375913" y="176352"/>
                    <a:pt x="377471" y="173520"/>
                  </a:cubicBezTo>
                  <a:lnTo>
                    <a:pt x="389106" y="152354"/>
                  </a:lnTo>
                  <a:cubicBezTo>
                    <a:pt x="395023" y="141592"/>
                    <a:pt x="394883" y="128300"/>
                    <a:pt x="388743" y="117668"/>
                  </a:cubicBezTo>
                  <a:lnTo>
                    <a:pt x="376959" y="97258"/>
                  </a:lnTo>
                  <a:cubicBezTo>
                    <a:pt x="370819" y="86622"/>
                    <a:pt x="359380" y="79856"/>
                    <a:pt x="347100" y="79599"/>
                  </a:cubicBezTo>
                  <a:lnTo>
                    <a:pt x="322953" y="79092"/>
                  </a:lnTo>
                  <a:cubicBezTo>
                    <a:pt x="319718" y="79024"/>
                    <a:pt x="316529" y="78133"/>
                    <a:pt x="313729" y="76518"/>
                  </a:cubicBezTo>
                  <a:lnTo>
                    <a:pt x="287933" y="61622"/>
                  </a:lnTo>
                  <a:cubicBezTo>
                    <a:pt x="284088" y="59402"/>
                    <a:pt x="279170" y="60719"/>
                    <a:pt x="276950" y="64565"/>
                  </a:cubicBezTo>
                  <a:cubicBezTo>
                    <a:pt x="274730" y="68410"/>
                    <a:pt x="276048" y="73327"/>
                    <a:pt x="279893" y="75548"/>
                  </a:cubicBezTo>
                  <a:lnTo>
                    <a:pt x="305690" y="90444"/>
                  </a:lnTo>
                  <a:cubicBezTo>
                    <a:pt x="310829" y="93410"/>
                    <a:pt x="316683" y="95044"/>
                    <a:pt x="322615" y="95167"/>
                  </a:cubicBezTo>
                  <a:lnTo>
                    <a:pt x="346763" y="95674"/>
                  </a:lnTo>
                  <a:cubicBezTo>
                    <a:pt x="353453" y="95815"/>
                    <a:pt x="359688" y="99501"/>
                    <a:pt x="363032" y="105296"/>
                  </a:cubicBezTo>
                  <a:lnTo>
                    <a:pt x="374817" y="125708"/>
                  </a:lnTo>
                  <a:cubicBezTo>
                    <a:pt x="378162" y="131502"/>
                    <a:pt x="378237" y="138744"/>
                    <a:pt x="375015" y="144607"/>
                  </a:cubicBezTo>
                  <a:lnTo>
                    <a:pt x="363380" y="165775"/>
                  </a:lnTo>
                  <a:cubicBezTo>
                    <a:pt x="360521" y="170975"/>
                    <a:pt x="359010" y="176860"/>
                    <a:pt x="359010" y="182795"/>
                  </a:cubicBezTo>
                  <a:lnTo>
                    <a:pt x="359010" y="247050"/>
                  </a:lnTo>
                  <a:cubicBezTo>
                    <a:pt x="359010" y="252985"/>
                    <a:pt x="360521" y="258870"/>
                    <a:pt x="363380" y="264071"/>
                  </a:cubicBezTo>
                  <a:lnTo>
                    <a:pt x="375015" y="285237"/>
                  </a:lnTo>
                  <a:cubicBezTo>
                    <a:pt x="378238" y="291101"/>
                    <a:pt x="378163" y="298343"/>
                    <a:pt x="374817" y="304137"/>
                  </a:cubicBezTo>
                  <a:lnTo>
                    <a:pt x="363032" y="324549"/>
                  </a:lnTo>
                  <a:cubicBezTo>
                    <a:pt x="359687" y="330343"/>
                    <a:pt x="353453" y="334031"/>
                    <a:pt x="346763" y="334171"/>
                  </a:cubicBezTo>
                  <a:lnTo>
                    <a:pt x="322615" y="334677"/>
                  </a:lnTo>
                  <a:cubicBezTo>
                    <a:pt x="316684" y="334800"/>
                    <a:pt x="310831" y="336435"/>
                    <a:pt x="305689" y="339402"/>
                  </a:cubicBezTo>
                  <a:lnTo>
                    <a:pt x="273050" y="358247"/>
                  </a:lnTo>
                  <a:lnTo>
                    <a:pt x="273050" y="346039"/>
                  </a:lnTo>
                  <a:cubicBezTo>
                    <a:pt x="273050" y="335521"/>
                    <a:pt x="277450" y="325282"/>
                    <a:pt x="285123" y="317946"/>
                  </a:cubicBezTo>
                  <a:cubicBezTo>
                    <a:pt x="310620" y="293569"/>
                    <a:pt x="324662" y="260728"/>
                    <a:pt x="324662" y="225471"/>
                  </a:cubicBezTo>
                  <a:cubicBezTo>
                    <a:pt x="324662" y="190958"/>
                    <a:pt x="311126" y="158603"/>
                    <a:pt x="286548" y="134368"/>
                  </a:cubicBezTo>
                  <a:cubicBezTo>
                    <a:pt x="261973" y="110136"/>
                    <a:pt x="229396" y="97026"/>
                    <a:pt x="194885" y="97546"/>
                  </a:cubicBezTo>
                  <a:cubicBezTo>
                    <a:pt x="161397" y="98015"/>
                    <a:pt x="129855" y="111463"/>
                    <a:pt x="106067" y="135408"/>
                  </a:cubicBezTo>
                  <a:cubicBezTo>
                    <a:pt x="82282" y="159352"/>
                    <a:pt x="69044" y="190983"/>
                    <a:pt x="68789" y="224476"/>
                  </a:cubicBezTo>
                  <a:cubicBezTo>
                    <a:pt x="68651" y="242566"/>
                    <a:pt x="72217" y="260079"/>
                    <a:pt x="79388" y="276530"/>
                  </a:cubicBezTo>
                  <a:cubicBezTo>
                    <a:pt x="81162" y="280599"/>
                    <a:pt x="85899" y="282464"/>
                    <a:pt x="89971" y="280687"/>
                  </a:cubicBezTo>
                  <a:cubicBezTo>
                    <a:pt x="94042" y="278913"/>
                    <a:pt x="95903" y="274175"/>
                    <a:pt x="94128" y="270105"/>
                  </a:cubicBezTo>
                  <a:cubicBezTo>
                    <a:pt x="87864" y="255732"/>
                    <a:pt x="84748" y="240422"/>
                    <a:pt x="84869" y="224598"/>
                  </a:cubicBezTo>
                  <a:cubicBezTo>
                    <a:pt x="85328" y="164255"/>
                    <a:pt x="134783" y="114473"/>
                    <a:pt x="195111" y="113625"/>
                  </a:cubicBezTo>
                  <a:cubicBezTo>
                    <a:pt x="225410" y="113215"/>
                    <a:pt x="253817" y="124677"/>
                    <a:pt x="275259" y="145819"/>
                  </a:cubicBezTo>
                  <a:cubicBezTo>
                    <a:pt x="296748" y="167008"/>
                    <a:pt x="308583" y="195296"/>
                    <a:pt x="308583" y="225472"/>
                  </a:cubicBezTo>
                  <a:cubicBezTo>
                    <a:pt x="308583" y="256296"/>
                    <a:pt x="296305" y="285011"/>
                    <a:pt x="274012" y="306325"/>
                  </a:cubicBezTo>
                  <a:cubicBezTo>
                    <a:pt x="263182" y="316678"/>
                    <a:pt x="256971" y="331153"/>
                    <a:pt x="256971" y="346040"/>
                  </a:cubicBezTo>
                  <a:lnTo>
                    <a:pt x="256971" y="374823"/>
                  </a:lnTo>
                  <a:lnTo>
                    <a:pt x="204764" y="374823"/>
                  </a:lnTo>
                  <a:lnTo>
                    <a:pt x="204764" y="281446"/>
                  </a:lnTo>
                  <a:cubicBezTo>
                    <a:pt x="218491" y="277872"/>
                    <a:pt x="228655" y="265372"/>
                    <a:pt x="228655" y="250541"/>
                  </a:cubicBezTo>
                  <a:cubicBezTo>
                    <a:pt x="228655" y="246099"/>
                    <a:pt x="225056" y="242501"/>
                    <a:pt x="220615" y="242501"/>
                  </a:cubicBezTo>
                  <a:cubicBezTo>
                    <a:pt x="216174" y="242501"/>
                    <a:pt x="212575" y="246099"/>
                    <a:pt x="212575" y="250541"/>
                  </a:cubicBezTo>
                  <a:cubicBezTo>
                    <a:pt x="212575" y="259281"/>
                    <a:pt x="205464" y="266391"/>
                    <a:pt x="196724" y="266391"/>
                  </a:cubicBezTo>
                  <a:cubicBezTo>
                    <a:pt x="187985" y="266391"/>
                    <a:pt x="180874" y="259281"/>
                    <a:pt x="180874" y="250541"/>
                  </a:cubicBezTo>
                  <a:cubicBezTo>
                    <a:pt x="180874" y="246099"/>
                    <a:pt x="177275" y="242501"/>
                    <a:pt x="172834" y="242501"/>
                  </a:cubicBezTo>
                  <a:cubicBezTo>
                    <a:pt x="168393" y="242501"/>
                    <a:pt x="164794" y="246099"/>
                    <a:pt x="164794" y="250541"/>
                  </a:cubicBezTo>
                  <a:cubicBezTo>
                    <a:pt x="164794" y="265371"/>
                    <a:pt x="174958" y="277872"/>
                    <a:pt x="188685" y="281446"/>
                  </a:cubicBezTo>
                  <a:lnTo>
                    <a:pt x="188685" y="374823"/>
                  </a:lnTo>
                  <a:lnTo>
                    <a:pt x="136477" y="374823"/>
                  </a:lnTo>
                  <a:lnTo>
                    <a:pt x="136477" y="346039"/>
                  </a:lnTo>
                  <a:cubicBezTo>
                    <a:pt x="136477" y="331086"/>
                    <a:pt x="130364" y="316703"/>
                    <a:pt x="119704" y="306578"/>
                  </a:cubicBezTo>
                  <a:cubicBezTo>
                    <a:pt x="116178" y="303229"/>
                    <a:pt x="112815" y="299584"/>
                    <a:pt x="109710" y="295744"/>
                  </a:cubicBezTo>
                  <a:cubicBezTo>
                    <a:pt x="106917" y="292293"/>
                    <a:pt x="101854" y="291757"/>
                    <a:pt x="98402" y="294550"/>
                  </a:cubicBezTo>
                  <a:cubicBezTo>
                    <a:pt x="94950" y="297343"/>
                    <a:pt x="94415" y="302405"/>
                    <a:pt x="97208" y="305858"/>
                  </a:cubicBezTo>
                  <a:cubicBezTo>
                    <a:pt x="100755" y="310242"/>
                    <a:pt x="104597" y="314407"/>
                    <a:pt x="108630" y="318238"/>
                  </a:cubicBezTo>
                  <a:cubicBezTo>
                    <a:pt x="116110" y="325341"/>
                    <a:pt x="120399" y="335475"/>
                    <a:pt x="120399" y="346040"/>
                  </a:cubicBezTo>
                  <a:lnTo>
                    <a:pt x="120399" y="358246"/>
                  </a:lnTo>
                  <a:lnTo>
                    <a:pt x="87759" y="339401"/>
                  </a:lnTo>
                  <a:cubicBezTo>
                    <a:pt x="82618" y="336434"/>
                    <a:pt x="76765" y="334800"/>
                    <a:pt x="70834" y="334677"/>
                  </a:cubicBezTo>
                  <a:lnTo>
                    <a:pt x="46686" y="334171"/>
                  </a:lnTo>
                  <a:cubicBezTo>
                    <a:pt x="39997" y="334031"/>
                    <a:pt x="33762" y="330344"/>
                    <a:pt x="30417" y="324549"/>
                  </a:cubicBezTo>
                  <a:lnTo>
                    <a:pt x="18632" y="304137"/>
                  </a:lnTo>
                  <a:cubicBezTo>
                    <a:pt x="15288" y="298343"/>
                    <a:pt x="15212" y="291101"/>
                    <a:pt x="18434" y="285237"/>
                  </a:cubicBezTo>
                  <a:lnTo>
                    <a:pt x="30069" y="264072"/>
                  </a:lnTo>
                  <a:cubicBezTo>
                    <a:pt x="32928" y="258871"/>
                    <a:pt x="34440" y="252986"/>
                    <a:pt x="34440" y="247050"/>
                  </a:cubicBezTo>
                  <a:lnTo>
                    <a:pt x="34440" y="182795"/>
                  </a:lnTo>
                  <a:cubicBezTo>
                    <a:pt x="34440" y="176859"/>
                    <a:pt x="32928" y="170974"/>
                    <a:pt x="30069" y="165774"/>
                  </a:cubicBezTo>
                  <a:lnTo>
                    <a:pt x="18434" y="144607"/>
                  </a:lnTo>
                  <a:cubicBezTo>
                    <a:pt x="15210" y="138745"/>
                    <a:pt x="15287" y="131502"/>
                    <a:pt x="18632" y="125708"/>
                  </a:cubicBezTo>
                  <a:lnTo>
                    <a:pt x="30417" y="105296"/>
                  </a:lnTo>
                  <a:cubicBezTo>
                    <a:pt x="33762" y="99502"/>
                    <a:pt x="39997" y="95815"/>
                    <a:pt x="46686" y="95674"/>
                  </a:cubicBezTo>
                  <a:lnTo>
                    <a:pt x="70834" y="95167"/>
                  </a:lnTo>
                  <a:cubicBezTo>
                    <a:pt x="76767" y="95044"/>
                    <a:pt x="82621" y="93408"/>
                    <a:pt x="87760" y="90442"/>
                  </a:cubicBezTo>
                  <a:lnTo>
                    <a:pt x="143407" y="58314"/>
                  </a:lnTo>
                  <a:cubicBezTo>
                    <a:pt x="148546" y="55346"/>
                    <a:pt x="152887" y="51095"/>
                    <a:pt x="155962" y="46018"/>
                  </a:cubicBezTo>
                  <a:lnTo>
                    <a:pt x="168474" y="25360"/>
                  </a:lnTo>
                  <a:cubicBezTo>
                    <a:pt x="171940" y="19636"/>
                    <a:pt x="178251" y="16081"/>
                    <a:pt x="184941" y="16081"/>
                  </a:cubicBezTo>
                  <a:lnTo>
                    <a:pt x="208510" y="16081"/>
                  </a:lnTo>
                  <a:cubicBezTo>
                    <a:pt x="215200" y="16081"/>
                    <a:pt x="221511" y="19636"/>
                    <a:pt x="224977" y="25359"/>
                  </a:cubicBezTo>
                  <a:lnTo>
                    <a:pt x="237489" y="46020"/>
                  </a:lnTo>
                  <a:cubicBezTo>
                    <a:pt x="240563" y="51093"/>
                    <a:pt x="244904" y="55345"/>
                    <a:pt x="250045" y="58315"/>
                  </a:cubicBezTo>
                  <a:lnTo>
                    <a:pt x="251870" y="59368"/>
                  </a:lnTo>
                  <a:cubicBezTo>
                    <a:pt x="255712" y="61586"/>
                    <a:pt x="260631" y="60268"/>
                    <a:pt x="262852" y="56423"/>
                  </a:cubicBezTo>
                  <a:cubicBezTo>
                    <a:pt x="265071" y="52578"/>
                    <a:pt x="263754" y="47661"/>
                    <a:pt x="259908" y="45441"/>
                  </a:cubicBezTo>
                  <a:lnTo>
                    <a:pt x="258085" y="44390"/>
                  </a:lnTo>
                  <a:cubicBezTo>
                    <a:pt x="255284" y="42771"/>
                    <a:pt x="252918" y="40455"/>
                    <a:pt x="251243" y="37690"/>
                  </a:cubicBezTo>
                  <a:lnTo>
                    <a:pt x="238730" y="17030"/>
                  </a:lnTo>
                  <a:cubicBezTo>
                    <a:pt x="232368" y="6525"/>
                    <a:pt x="220789" y="0"/>
                    <a:pt x="208509" y="0"/>
                  </a:cubicBezTo>
                  <a:lnTo>
                    <a:pt x="184940" y="0"/>
                  </a:lnTo>
                  <a:cubicBezTo>
                    <a:pt x="172660" y="0"/>
                    <a:pt x="161081" y="6525"/>
                    <a:pt x="154720" y="17030"/>
                  </a:cubicBezTo>
                  <a:lnTo>
                    <a:pt x="142207" y="37688"/>
                  </a:lnTo>
                  <a:cubicBezTo>
                    <a:pt x="140533" y="40454"/>
                    <a:pt x="138166" y="42770"/>
                    <a:pt x="135366" y="44388"/>
                  </a:cubicBezTo>
                  <a:lnTo>
                    <a:pt x="79719" y="76516"/>
                  </a:lnTo>
                  <a:cubicBezTo>
                    <a:pt x="76919" y="78132"/>
                    <a:pt x="73729" y="79023"/>
                    <a:pt x="70495" y="79091"/>
                  </a:cubicBezTo>
                  <a:lnTo>
                    <a:pt x="46348" y="79598"/>
                  </a:lnTo>
                  <a:cubicBezTo>
                    <a:pt x="34071" y="79854"/>
                    <a:pt x="22630" y="86621"/>
                    <a:pt x="16489" y="97255"/>
                  </a:cubicBezTo>
                  <a:lnTo>
                    <a:pt x="4705" y="117667"/>
                  </a:lnTo>
                  <a:cubicBezTo>
                    <a:pt x="-1435" y="128302"/>
                    <a:pt x="-1574" y="141592"/>
                    <a:pt x="4342" y="152353"/>
                  </a:cubicBezTo>
                  <a:lnTo>
                    <a:pt x="15977" y="173520"/>
                  </a:lnTo>
                  <a:cubicBezTo>
                    <a:pt x="17535" y="176353"/>
                    <a:pt x="18359" y="179560"/>
                    <a:pt x="18359" y="182793"/>
                  </a:cubicBezTo>
                  <a:lnTo>
                    <a:pt x="18359" y="247048"/>
                  </a:lnTo>
                  <a:cubicBezTo>
                    <a:pt x="18359" y="250282"/>
                    <a:pt x="17535" y="253489"/>
                    <a:pt x="15977" y="256322"/>
                  </a:cubicBezTo>
                  <a:lnTo>
                    <a:pt x="4342" y="277487"/>
                  </a:lnTo>
                  <a:cubicBezTo>
                    <a:pt x="-1575" y="288248"/>
                    <a:pt x="-1435" y="301540"/>
                    <a:pt x="4705" y="312174"/>
                  </a:cubicBezTo>
                  <a:lnTo>
                    <a:pt x="16489" y="332586"/>
                  </a:lnTo>
                  <a:cubicBezTo>
                    <a:pt x="22631" y="343221"/>
                    <a:pt x="34070" y="349986"/>
                    <a:pt x="46348" y="350243"/>
                  </a:cubicBezTo>
                  <a:lnTo>
                    <a:pt x="70495" y="350749"/>
                  </a:lnTo>
                  <a:cubicBezTo>
                    <a:pt x="73728" y="350817"/>
                    <a:pt x="76916" y="351709"/>
                    <a:pt x="79719" y="353324"/>
                  </a:cubicBezTo>
                  <a:lnTo>
                    <a:pt x="116950" y="374820"/>
                  </a:lnTo>
                  <a:lnTo>
                    <a:pt x="114883" y="374820"/>
                  </a:lnTo>
                  <a:cubicBezTo>
                    <a:pt x="110114" y="374820"/>
                    <a:pt x="105554" y="376858"/>
                    <a:pt x="102372" y="380413"/>
                  </a:cubicBezTo>
                  <a:cubicBezTo>
                    <a:pt x="99190" y="383967"/>
                    <a:pt x="97668" y="388725"/>
                    <a:pt x="98196" y="393466"/>
                  </a:cubicBezTo>
                  <a:lnTo>
                    <a:pt x="100449" y="413762"/>
                  </a:lnTo>
                  <a:lnTo>
                    <a:pt x="98111" y="413762"/>
                  </a:lnTo>
                  <a:cubicBezTo>
                    <a:pt x="93670" y="413762"/>
                    <a:pt x="90071" y="417361"/>
                    <a:pt x="90071" y="421802"/>
                  </a:cubicBezTo>
                  <a:cubicBezTo>
                    <a:pt x="90071" y="426243"/>
                    <a:pt x="93670" y="429842"/>
                    <a:pt x="98111" y="429842"/>
                  </a:cubicBezTo>
                  <a:lnTo>
                    <a:pt x="102234" y="429842"/>
                  </a:lnTo>
                  <a:lnTo>
                    <a:pt x="104894" y="453801"/>
                  </a:lnTo>
                  <a:lnTo>
                    <a:pt x="102994" y="453801"/>
                  </a:lnTo>
                  <a:cubicBezTo>
                    <a:pt x="98552" y="453801"/>
                    <a:pt x="94954" y="457400"/>
                    <a:pt x="94954" y="461841"/>
                  </a:cubicBezTo>
                  <a:cubicBezTo>
                    <a:pt x="94954" y="466282"/>
                    <a:pt x="98552" y="469881"/>
                    <a:pt x="102994" y="469881"/>
                  </a:cubicBezTo>
                  <a:lnTo>
                    <a:pt x="106699" y="469881"/>
                  </a:lnTo>
                  <a:cubicBezTo>
                    <a:pt x="107803" y="478314"/>
                    <a:pt x="110040" y="486352"/>
                    <a:pt x="113245" y="493849"/>
                  </a:cubicBezTo>
                  <a:cubicBezTo>
                    <a:pt x="108997" y="494064"/>
                    <a:pt x="105619" y="497576"/>
                    <a:pt x="105619" y="501878"/>
                  </a:cubicBezTo>
                  <a:cubicBezTo>
                    <a:pt x="105619" y="506319"/>
                    <a:pt x="109218" y="509918"/>
                    <a:pt x="113659" y="509918"/>
                  </a:cubicBezTo>
                  <a:lnTo>
                    <a:pt x="122149" y="509918"/>
                  </a:lnTo>
                  <a:cubicBezTo>
                    <a:pt x="138625" y="533609"/>
                    <a:pt x="166019" y="548860"/>
                    <a:pt x="196724" y="548860"/>
                  </a:cubicBezTo>
                  <a:cubicBezTo>
                    <a:pt x="202564" y="548860"/>
                    <a:pt x="208450" y="548289"/>
                    <a:pt x="214216" y="547160"/>
                  </a:cubicBezTo>
                  <a:cubicBezTo>
                    <a:pt x="218574" y="546308"/>
                    <a:pt x="221416" y="542084"/>
                    <a:pt x="220563" y="537726"/>
                  </a:cubicBezTo>
                  <a:cubicBezTo>
                    <a:pt x="219711" y="533369"/>
                    <a:pt x="215501" y="530523"/>
                    <a:pt x="211130" y="531379"/>
                  </a:cubicBezTo>
                  <a:cubicBezTo>
                    <a:pt x="206378" y="532310"/>
                    <a:pt x="201530" y="532780"/>
                    <a:pt x="196724" y="532780"/>
                  </a:cubicBezTo>
                  <a:cubicBezTo>
                    <a:pt x="175688" y="532780"/>
                    <a:pt x="156541" y="524081"/>
                    <a:pt x="142893" y="509919"/>
                  </a:cubicBezTo>
                  <a:lnTo>
                    <a:pt x="250514" y="509919"/>
                  </a:lnTo>
                  <a:cubicBezTo>
                    <a:pt x="246822" y="513743"/>
                    <a:pt x="242697" y="517200"/>
                    <a:pt x="238184" y="520214"/>
                  </a:cubicBezTo>
                  <a:cubicBezTo>
                    <a:pt x="234492" y="522681"/>
                    <a:pt x="233498" y="527673"/>
                    <a:pt x="235965" y="531365"/>
                  </a:cubicBezTo>
                  <a:cubicBezTo>
                    <a:pt x="238431" y="535057"/>
                    <a:pt x="243424" y="536052"/>
                    <a:pt x="247116" y="533584"/>
                  </a:cubicBezTo>
                  <a:cubicBezTo>
                    <a:pt x="256706" y="527178"/>
                    <a:pt x="264855" y="519128"/>
                    <a:pt x="271269" y="509919"/>
                  </a:cubicBezTo>
                  <a:lnTo>
                    <a:pt x="279790" y="509919"/>
                  </a:lnTo>
                  <a:cubicBezTo>
                    <a:pt x="284231" y="509919"/>
                    <a:pt x="287830" y="506320"/>
                    <a:pt x="287830" y="501879"/>
                  </a:cubicBezTo>
                  <a:cubicBezTo>
                    <a:pt x="287830" y="497571"/>
                    <a:pt x="284442" y="494054"/>
                    <a:pt x="280185" y="493849"/>
                  </a:cubicBezTo>
                  <a:cubicBezTo>
                    <a:pt x="283429" y="486278"/>
                    <a:pt x="285656" y="478225"/>
                    <a:pt x="286750" y="469881"/>
                  </a:cubicBezTo>
                  <a:lnTo>
                    <a:pt x="290456" y="469881"/>
                  </a:lnTo>
                  <a:cubicBezTo>
                    <a:pt x="294898" y="469881"/>
                    <a:pt x="298496" y="466282"/>
                    <a:pt x="298496" y="461841"/>
                  </a:cubicBezTo>
                  <a:cubicBezTo>
                    <a:pt x="298496" y="457400"/>
                    <a:pt x="294898" y="453801"/>
                    <a:pt x="290456" y="453801"/>
                  </a:cubicBezTo>
                  <a:lnTo>
                    <a:pt x="288555" y="453801"/>
                  </a:lnTo>
                  <a:lnTo>
                    <a:pt x="291215" y="429842"/>
                  </a:lnTo>
                  <a:lnTo>
                    <a:pt x="295339" y="429842"/>
                  </a:lnTo>
                  <a:cubicBezTo>
                    <a:pt x="299780" y="429842"/>
                    <a:pt x="303379" y="426243"/>
                    <a:pt x="303379" y="421802"/>
                  </a:cubicBezTo>
                  <a:cubicBezTo>
                    <a:pt x="303379" y="417361"/>
                    <a:pt x="299780" y="413762"/>
                    <a:pt x="295339" y="413762"/>
                  </a:cubicBezTo>
                  <a:lnTo>
                    <a:pt x="293001" y="413762"/>
                  </a:lnTo>
                  <a:lnTo>
                    <a:pt x="295256" y="393466"/>
                  </a:lnTo>
                  <a:cubicBezTo>
                    <a:pt x="295782" y="388725"/>
                    <a:pt x="294260" y="383967"/>
                    <a:pt x="291079" y="380413"/>
                  </a:cubicBezTo>
                  <a:cubicBezTo>
                    <a:pt x="287898" y="376858"/>
                    <a:pt x="283337" y="374820"/>
                    <a:pt x="278568" y="374820"/>
                  </a:cubicBezTo>
                  <a:lnTo>
                    <a:pt x="276500" y="374820"/>
                  </a:lnTo>
                  <a:lnTo>
                    <a:pt x="313729" y="353325"/>
                  </a:lnTo>
                  <a:cubicBezTo>
                    <a:pt x="316531" y="351708"/>
                    <a:pt x="319721" y="350817"/>
                    <a:pt x="322953" y="350749"/>
                  </a:cubicBezTo>
                  <a:lnTo>
                    <a:pt x="347100" y="350243"/>
                  </a:lnTo>
                  <a:cubicBezTo>
                    <a:pt x="359378" y="349987"/>
                    <a:pt x="370819" y="343220"/>
                    <a:pt x="376959" y="332586"/>
                  </a:cubicBezTo>
                  <a:lnTo>
                    <a:pt x="388743" y="312174"/>
                  </a:lnTo>
                  <a:cubicBezTo>
                    <a:pt x="394883" y="301540"/>
                    <a:pt x="395022" y="288249"/>
                    <a:pt x="389106" y="277487"/>
                  </a:cubicBezTo>
                  <a:close/>
                  <a:moveTo>
                    <a:pt x="262330" y="493839"/>
                  </a:moveTo>
                  <a:lnTo>
                    <a:pt x="131097" y="493839"/>
                  </a:lnTo>
                  <a:cubicBezTo>
                    <a:pt x="127120" y="486538"/>
                    <a:pt x="124315" y="478473"/>
                    <a:pt x="122946" y="469881"/>
                  </a:cubicBezTo>
                  <a:lnTo>
                    <a:pt x="270504" y="469881"/>
                  </a:lnTo>
                  <a:cubicBezTo>
                    <a:pt x="269147" y="478364"/>
                    <a:pt x="266362" y="486450"/>
                    <a:pt x="262330" y="493839"/>
                  </a:cubicBezTo>
                  <a:close/>
                  <a:moveTo>
                    <a:pt x="272376" y="453801"/>
                  </a:moveTo>
                  <a:lnTo>
                    <a:pt x="121073" y="453801"/>
                  </a:lnTo>
                  <a:lnTo>
                    <a:pt x="118412" y="429842"/>
                  </a:lnTo>
                  <a:lnTo>
                    <a:pt x="275037" y="429842"/>
                  </a:lnTo>
                  <a:close/>
                  <a:moveTo>
                    <a:pt x="279097" y="391138"/>
                  </a:moveTo>
                  <a:cubicBezTo>
                    <a:pt x="279310" y="391376"/>
                    <a:pt x="279283" y="391613"/>
                    <a:pt x="279274" y="391692"/>
                  </a:cubicBezTo>
                  <a:lnTo>
                    <a:pt x="276823" y="413763"/>
                  </a:lnTo>
                  <a:lnTo>
                    <a:pt x="116626" y="413763"/>
                  </a:lnTo>
                  <a:lnTo>
                    <a:pt x="114176" y="391692"/>
                  </a:lnTo>
                  <a:cubicBezTo>
                    <a:pt x="114167" y="391614"/>
                    <a:pt x="114140" y="391376"/>
                    <a:pt x="114353" y="391138"/>
                  </a:cubicBezTo>
                  <a:cubicBezTo>
                    <a:pt x="114565" y="390901"/>
                    <a:pt x="114804" y="390901"/>
                    <a:pt x="114882" y="390901"/>
                  </a:cubicBezTo>
                  <a:lnTo>
                    <a:pt x="278567" y="390901"/>
                  </a:lnTo>
                  <a:cubicBezTo>
                    <a:pt x="278646" y="390901"/>
                    <a:pt x="278885" y="390901"/>
                    <a:pt x="279097" y="3911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7341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C8078-1DCE-5B4E-D242-37687C5E2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Kleidung, Person, Menschliches Gesicht, Text enthält.&#10;&#10;Automatisch generierte Beschreibung">
            <a:extLst>
              <a:ext uri="{FF2B5EF4-FFF2-40B4-BE49-F238E27FC236}">
                <a16:creationId xmlns:a16="http://schemas.microsoft.com/office/drawing/2014/main" id="{4B1E0A89-E0E1-1917-33ED-BE91059A5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811" y="1107359"/>
            <a:ext cx="4077188" cy="2788104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29848E5-E0D5-F436-E268-E9C19AD9A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346459"/>
            <a:ext cx="2426874" cy="406265"/>
          </a:xfrm>
        </p:spPr>
        <p:txBody>
          <a:bodyPr/>
          <a:lstStyle/>
          <a:p>
            <a:r>
              <a:rPr lang="de-DE" dirty="0"/>
              <a:t>WHY SELL &amp; PICK?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84CFA73-A057-3FFD-DD0D-ADC592F0A9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1001" y="752724"/>
            <a:ext cx="5329912" cy="354635"/>
          </a:xfrm>
        </p:spPr>
        <p:txBody>
          <a:bodyPr/>
          <a:lstStyle/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help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overcome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biggest</a:t>
            </a:r>
            <a:r>
              <a:rPr lang="de-DE" dirty="0"/>
              <a:t> </a:t>
            </a:r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6D094F8-5795-9A9A-89EE-474F5936F0C2}"/>
              </a:ext>
            </a:extLst>
          </p:cNvPr>
          <p:cNvSpPr txBox="1"/>
          <p:nvPr/>
        </p:nvSpPr>
        <p:spPr>
          <a:xfrm>
            <a:off x="381001" y="1637925"/>
            <a:ext cx="73528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Targeted</a:t>
            </a:r>
            <a:r>
              <a:rPr lang="de-DE" sz="1600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</a:t>
            </a:r>
            <a:r>
              <a:rPr lang="de-DE" sz="1600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increase</a:t>
            </a:r>
            <a:r>
              <a:rPr lang="de-DE" sz="1600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in </a:t>
            </a:r>
            <a:r>
              <a:rPr lang="de-DE" sz="1600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sales</a:t>
            </a:r>
            <a:r>
              <a:rPr lang="de-DE" sz="1600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&amp; optimal </a:t>
            </a:r>
            <a:r>
              <a:rPr lang="de-DE" sz="1600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contribution</a:t>
            </a:r>
            <a:r>
              <a:rPr lang="de-DE" sz="1600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</a:t>
            </a:r>
            <a:r>
              <a:rPr lang="de-DE" sz="1600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margin</a:t>
            </a:r>
            <a:endParaRPr lang="de-DE" sz="1600" b="1" i="0" u="none" strike="noStrike" dirty="0">
              <a:solidFill>
                <a:schemeClr val="accent2"/>
              </a:solidFill>
              <a:effectLst/>
              <a:cs typeface="Cairo" pitchFamily="2" charset="-78"/>
            </a:endParaRPr>
          </a:p>
          <a:p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Use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data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&amp; AI-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supported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sales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strategies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to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inspire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your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guests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with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the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right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offer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at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the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right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time.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C47D5C0-12D1-8AED-4928-367B47FAE526}"/>
              </a:ext>
            </a:extLst>
          </p:cNvPr>
          <p:cNvSpPr txBox="1"/>
          <p:nvPr/>
        </p:nvSpPr>
        <p:spPr>
          <a:xfrm>
            <a:off x="381001" y="2602402"/>
            <a:ext cx="73528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Staff</a:t>
            </a:r>
            <a:r>
              <a:rPr lang="de-DE" sz="1600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</a:t>
            </a:r>
            <a:r>
              <a:rPr lang="de-DE" sz="1600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costs</a:t>
            </a:r>
            <a:r>
              <a:rPr lang="de-DE" sz="1600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</a:t>
            </a:r>
            <a:r>
              <a:rPr lang="de-DE" sz="1600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under</a:t>
            </a:r>
            <a:r>
              <a:rPr lang="de-DE" sz="1600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</a:t>
            </a:r>
            <a:r>
              <a:rPr lang="de-DE" sz="1600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control</a:t>
            </a:r>
            <a:r>
              <a:rPr lang="de-DE" sz="1600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&amp; </a:t>
            </a:r>
            <a:r>
              <a:rPr lang="de-DE" sz="1600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optimum</a:t>
            </a:r>
            <a:r>
              <a:rPr lang="de-DE" sz="1600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</a:t>
            </a:r>
            <a:r>
              <a:rPr lang="de-DE" sz="1600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productivity</a:t>
            </a:r>
            <a:r>
              <a:rPr lang="de-DE" sz="1600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</a:t>
            </a:r>
          </a:p>
          <a:p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Data &amp; AI-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supported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shift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planning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and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targeted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staff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deployment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allow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you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to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reduce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costs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without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compromising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on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quality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.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2E40C2F-4A45-F957-3781-12C0C76DEF23}"/>
              </a:ext>
            </a:extLst>
          </p:cNvPr>
          <p:cNvSpPr txBox="1"/>
          <p:nvPr/>
        </p:nvSpPr>
        <p:spPr>
          <a:xfrm>
            <a:off x="381001" y="3566879"/>
            <a:ext cx="73528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Minimize</a:t>
            </a:r>
            <a:r>
              <a:rPr lang="de-DE" sz="1600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</a:t>
            </a:r>
            <a:r>
              <a:rPr lang="de-DE" sz="1600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goods</a:t>
            </a:r>
            <a:r>
              <a:rPr lang="de-DE" sz="1600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</a:t>
            </a:r>
            <a:r>
              <a:rPr lang="de-DE" sz="1600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costs</a:t>
            </a:r>
            <a:r>
              <a:rPr lang="de-DE" sz="1600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&amp; optimal </a:t>
            </a:r>
            <a:r>
              <a:rPr lang="de-DE" sz="1600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goods</a:t>
            </a:r>
            <a:r>
              <a:rPr lang="de-DE" sz="1600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</a:t>
            </a:r>
            <a:r>
              <a:rPr lang="de-DE" sz="1600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printing</a:t>
            </a:r>
            <a:r>
              <a:rPr lang="de-DE" sz="1600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</a:t>
            </a:r>
          </a:p>
          <a:p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Reduce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overstocks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and stock-outs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with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data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&amp; AI-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supported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ordering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processes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and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optimize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your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warehousing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and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sales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areas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.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ED8FE48-E8B3-32E1-DB5B-7650D5BA8667}"/>
              </a:ext>
            </a:extLst>
          </p:cNvPr>
          <p:cNvSpPr txBox="1"/>
          <p:nvPr/>
        </p:nvSpPr>
        <p:spPr>
          <a:xfrm>
            <a:off x="381001" y="4531356"/>
            <a:ext cx="73528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Better</a:t>
            </a:r>
            <a:r>
              <a:rPr lang="de-DE" sz="1600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</a:t>
            </a:r>
            <a:r>
              <a:rPr lang="de-DE" sz="1600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planning</a:t>
            </a:r>
            <a:r>
              <a:rPr lang="de-DE" sz="1600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and </a:t>
            </a:r>
            <a:r>
              <a:rPr lang="de-DE" sz="1600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implementation</a:t>
            </a:r>
            <a:r>
              <a:rPr lang="de-DE" sz="1600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</a:t>
            </a:r>
            <a:r>
              <a:rPr lang="de-DE" sz="1600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with</a:t>
            </a:r>
            <a:r>
              <a:rPr lang="de-DE" sz="1600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</a:t>
            </a:r>
            <a:r>
              <a:rPr lang="de-DE" sz="1600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process</a:t>
            </a:r>
            <a:r>
              <a:rPr lang="de-DE" sz="1600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</a:t>
            </a:r>
            <a:r>
              <a:rPr lang="de-DE" sz="1600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intelligence</a:t>
            </a:r>
            <a:endParaRPr lang="de-DE" sz="1600" b="1" i="0" u="none" strike="noStrike" dirty="0">
              <a:solidFill>
                <a:schemeClr val="accent2"/>
              </a:solidFill>
              <a:effectLst/>
              <a:cs typeface="Cairo" pitchFamily="2" charset="-78"/>
            </a:endParaRPr>
          </a:p>
          <a:p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Rely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on intelligent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processes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that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help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you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to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implement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your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planning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more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flexibly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and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efficiently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for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store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/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area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management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.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9A1F472-5CF5-2E9C-9B93-F2B81182E51D}"/>
              </a:ext>
            </a:extLst>
          </p:cNvPr>
          <p:cNvSpPr txBox="1"/>
          <p:nvPr/>
        </p:nvSpPr>
        <p:spPr>
          <a:xfrm>
            <a:off x="381001" y="5495833"/>
            <a:ext cx="73528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Simplify</a:t>
            </a:r>
            <a:r>
              <a:rPr lang="de-DE" sz="1600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and </a:t>
            </a:r>
            <a:r>
              <a:rPr lang="de-DE" sz="1600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accelerate</a:t>
            </a:r>
            <a:r>
              <a:rPr lang="de-DE" sz="1600" b="1" i="0" u="none" strike="noStrike" dirty="0">
                <a:solidFill>
                  <a:schemeClr val="accent2"/>
                </a:solidFill>
                <a:effectLst/>
                <a:cs typeface="Cairo" pitchFamily="2" charset="-78"/>
              </a:rPr>
              <a:t> </a:t>
            </a:r>
            <a:r>
              <a:rPr lang="de-DE" sz="1600" b="1" i="0" u="none" strike="noStrike" dirty="0" err="1">
                <a:solidFill>
                  <a:schemeClr val="accent2"/>
                </a:solidFill>
                <a:effectLst/>
                <a:cs typeface="Cairo" pitchFamily="2" charset="-78"/>
              </a:rPr>
              <a:t>processes</a:t>
            </a:r>
            <a:endParaRPr lang="de-DE" sz="1600" b="1" i="0" u="none" strike="noStrike" dirty="0">
              <a:solidFill>
                <a:schemeClr val="accent2"/>
              </a:solidFill>
              <a:effectLst/>
              <a:cs typeface="Cairo" pitchFamily="2" charset="-78"/>
            </a:endParaRPr>
          </a:p>
          <a:p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Standardize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and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automate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processes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using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IT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connectivity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to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run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your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business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more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efficiently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and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minimize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 </a:t>
            </a:r>
            <a:r>
              <a:rPr lang="de-DE" sz="1600" b="0" i="0" u="none" strike="noStrike" dirty="0" err="1">
                <a:solidFill>
                  <a:srgbClr val="051919"/>
                </a:solidFill>
                <a:effectLst/>
                <a:cs typeface="Cairo" pitchFamily="2" charset="-78"/>
              </a:rPr>
              <a:t>errors</a:t>
            </a:r>
            <a:r>
              <a:rPr lang="de-DE" sz="1600" b="0" i="0" u="none" strike="noStrike" dirty="0">
                <a:solidFill>
                  <a:srgbClr val="051919"/>
                </a:solidFill>
                <a:effectLst/>
                <a:cs typeface="Cairo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3378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3310B7A-BE7F-B983-E9AA-CEBF3EDC32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3647" y="2206804"/>
            <a:ext cx="1782859" cy="433965"/>
          </a:xfrm>
        </p:spPr>
        <p:txBody>
          <a:bodyPr/>
          <a:lstStyle/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concept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46412C9-391F-966F-1D07-5EBA6DCBD2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7940" y="2813204"/>
            <a:ext cx="10694303" cy="670080"/>
          </a:xfrm>
        </p:spPr>
        <p:txBody>
          <a:bodyPr/>
          <a:lstStyle/>
          <a:p>
            <a:r>
              <a:rPr lang="de-DE" dirty="0" err="1"/>
              <a:t>Comprehensive</a:t>
            </a:r>
            <a:r>
              <a:rPr lang="de-DE" dirty="0"/>
              <a:t> </a:t>
            </a:r>
            <a:r>
              <a:rPr lang="de-DE" dirty="0" err="1"/>
              <a:t>process</a:t>
            </a:r>
            <a:r>
              <a:rPr lang="de-DE" dirty="0"/>
              <a:t> </a:t>
            </a:r>
            <a:r>
              <a:rPr lang="de-DE" dirty="0" err="1"/>
              <a:t>management</a:t>
            </a:r>
            <a:r>
              <a:rPr lang="de-DE" dirty="0"/>
              <a:t> </a:t>
            </a:r>
            <a:r>
              <a:rPr lang="de-DE" dirty="0" err="1"/>
              <a:t>platform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0E76678-8E90-A13E-C48F-7FB437AD51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92156" y="4345739"/>
            <a:ext cx="4299870" cy="597856"/>
          </a:xfrm>
        </p:spPr>
        <p:txBody>
          <a:bodyPr/>
          <a:lstStyle/>
          <a:p>
            <a:r>
              <a:rPr lang="de-DE" dirty="0"/>
              <a:t>More </a:t>
            </a:r>
            <a:r>
              <a:rPr lang="de-DE" dirty="0" err="1"/>
              <a:t>turnover</a:t>
            </a:r>
            <a:r>
              <a:rPr lang="de-DE" dirty="0"/>
              <a:t> and </a:t>
            </a:r>
            <a:r>
              <a:rPr lang="de-DE" dirty="0" err="1"/>
              <a:t>revenue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guest</a:t>
            </a:r>
            <a:r>
              <a:rPr lang="de-DE" dirty="0"/>
              <a:t> and </a:t>
            </a:r>
            <a:r>
              <a:rPr lang="de-DE" dirty="0" err="1"/>
              <a:t>employee</a:t>
            </a:r>
            <a:r>
              <a:rPr lang="de-DE" dirty="0"/>
              <a:t> </a:t>
            </a:r>
            <a:r>
              <a:rPr lang="de-DE" dirty="0" err="1"/>
              <a:t>satisfaction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7C2BA07-BE56-5102-532D-CDB37E1271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34650" y="3483284"/>
            <a:ext cx="3922699" cy="623914"/>
          </a:xfrm>
        </p:spPr>
        <p:txBody>
          <a:bodyPr/>
          <a:lstStyle/>
          <a:p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better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3350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94F3B-3300-9C73-44DD-B7B8028E7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>
            <a:extLst>
              <a:ext uri="{FF2B5EF4-FFF2-40B4-BE49-F238E27FC236}">
                <a16:creationId xmlns:a16="http://schemas.microsoft.com/office/drawing/2014/main" id="{175A0EE0-4CC9-5B86-72EF-BAF8BA9477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6324" y="1046165"/>
            <a:ext cx="11897419" cy="8923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46397AC-4370-3AD3-C98D-5737142DA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396000"/>
            <a:ext cx="6323773" cy="406265"/>
          </a:xfrm>
        </p:spPr>
        <p:txBody>
          <a:bodyPr/>
          <a:lstStyle/>
          <a:p>
            <a:r>
              <a:rPr lang="de-DE" dirty="0"/>
              <a:t>KI-SUPPORTED PLANNING &amp; AREA MANAGEMENT</a:t>
            </a:r>
          </a:p>
        </p:txBody>
      </p:sp>
      <p:grpSp>
        <p:nvGrpSpPr>
          <p:cNvPr id="4" name="Google Shape;263;p24">
            <a:extLst>
              <a:ext uri="{FF2B5EF4-FFF2-40B4-BE49-F238E27FC236}">
                <a16:creationId xmlns:a16="http://schemas.microsoft.com/office/drawing/2014/main" id="{37794D70-1EA6-DD3C-8F2A-DDE903BBA2CB}"/>
              </a:ext>
            </a:extLst>
          </p:cNvPr>
          <p:cNvGrpSpPr/>
          <p:nvPr/>
        </p:nvGrpSpPr>
        <p:grpSpPr>
          <a:xfrm>
            <a:off x="0" y="2803462"/>
            <a:ext cx="4806276" cy="3239487"/>
            <a:chOff x="481695" y="2656388"/>
            <a:chExt cx="5470380" cy="3833713"/>
          </a:xfrm>
        </p:grpSpPr>
        <p:cxnSp>
          <p:nvCxnSpPr>
            <p:cNvPr id="5" name="Google Shape;264;p24">
              <a:extLst>
                <a:ext uri="{FF2B5EF4-FFF2-40B4-BE49-F238E27FC236}">
                  <a16:creationId xmlns:a16="http://schemas.microsoft.com/office/drawing/2014/main" id="{8FF6E352-0964-EDA0-06A5-0D3F18922FF4}"/>
                </a:ext>
              </a:extLst>
            </p:cNvPr>
            <p:cNvCxnSpPr/>
            <p:nvPr/>
          </p:nvCxnSpPr>
          <p:spPr>
            <a:xfrm flipH="1">
              <a:off x="4702716" y="5076056"/>
              <a:ext cx="662100" cy="587400"/>
            </a:xfrm>
            <a:prstGeom prst="straightConnector1">
              <a:avLst/>
            </a:prstGeom>
            <a:noFill/>
            <a:ln w="50800" cap="flat" cmpd="sng">
              <a:solidFill>
                <a:schemeClr val="lt1"/>
              </a:solidFill>
              <a:prstDash val="solid"/>
              <a:miter lim="800000"/>
              <a:headEnd type="oval" w="med" len="med"/>
              <a:tailEnd type="oval" w="med" len="med"/>
            </a:ln>
          </p:spPr>
        </p:cxnSp>
        <p:sp>
          <p:nvSpPr>
            <p:cNvPr id="6" name="Google Shape;265;p24">
              <a:extLst>
                <a:ext uri="{FF2B5EF4-FFF2-40B4-BE49-F238E27FC236}">
                  <a16:creationId xmlns:a16="http://schemas.microsoft.com/office/drawing/2014/main" id="{F43BC6A4-39BA-98E5-6967-A243821D490C}"/>
                </a:ext>
              </a:extLst>
            </p:cNvPr>
            <p:cNvSpPr/>
            <p:nvPr/>
          </p:nvSpPr>
          <p:spPr>
            <a:xfrm>
              <a:off x="1071492" y="2915469"/>
              <a:ext cx="4340400" cy="3188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" name="Google Shape;266;p24">
              <a:extLst>
                <a:ext uri="{FF2B5EF4-FFF2-40B4-BE49-F238E27FC236}">
                  <a16:creationId xmlns:a16="http://schemas.microsoft.com/office/drawing/2014/main" id="{AF0E9D6D-F8EA-65F0-E5AE-4EEF25F7478A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2143" y="3414851"/>
              <a:ext cx="4134974" cy="21737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67;p24">
              <a:extLst>
                <a:ext uri="{FF2B5EF4-FFF2-40B4-BE49-F238E27FC236}">
                  <a16:creationId xmlns:a16="http://schemas.microsoft.com/office/drawing/2014/main" id="{BCA4961F-955E-AC51-B5EB-B20F93BC43A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5400000">
              <a:off x="1300028" y="1838054"/>
              <a:ext cx="3833713" cy="547038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0" name="Google Shape;269;p24">
            <a:extLst>
              <a:ext uri="{FF2B5EF4-FFF2-40B4-BE49-F238E27FC236}">
                <a16:creationId xmlns:a16="http://schemas.microsoft.com/office/drawing/2014/main" id="{AB51C315-212C-AB09-DDAE-0D97540B4721}"/>
              </a:ext>
            </a:extLst>
          </p:cNvPr>
          <p:cNvCxnSpPr>
            <a:stCxn id="18" idx="2"/>
          </p:cNvCxnSpPr>
          <p:nvPr/>
        </p:nvCxnSpPr>
        <p:spPr>
          <a:xfrm flipH="1">
            <a:off x="4512946" y="3296615"/>
            <a:ext cx="4367100" cy="1126800"/>
          </a:xfrm>
          <a:prstGeom prst="straightConnector1">
            <a:avLst/>
          </a:prstGeom>
          <a:noFill/>
          <a:ln w="50800" cap="flat" cmpd="sng">
            <a:solidFill>
              <a:schemeClr val="lt1"/>
            </a:solidFill>
            <a:prstDash val="solid"/>
            <a:miter lim="800000"/>
            <a:headEnd type="oval" w="med" len="med"/>
            <a:tailEnd type="oval" w="med" len="med"/>
          </a:ln>
        </p:spPr>
      </p:cxnSp>
      <p:cxnSp>
        <p:nvCxnSpPr>
          <p:cNvPr id="13" name="Google Shape;273;p24">
            <a:extLst>
              <a:ext uri="{FF2B5EF4-FFF2-40B4-BE49-F238E27FC236}">
                <a16:creationId xmlns:a16="http://schemas.microsoft.com/office/drawing/2014/main" id="{E004A32E-A08F-D146-824B-BC0AD20CC825}"/>
              </a:ext>
            </a:extLst>
          </p:cNvPr>
          <p:cNvCxnSpPr/>
          <p:nvPr/>
        </p:nvCxnSpPr>
        <p:spPr>
          <a:xfrm rot="10800000">
            <a:off x="4512900" y="4418300"/>
            <a:ext cx="2029500" cy="735300"/>
          </a:xfrm>
          <a:prstGeom prst="straightConnector1">
            <a:avLst/>
          </a:prstGeom>
          <a:noFill/>
          <a:ln w="50800" cap="flat" cmpd="sng">
            <a:solidFill>
              <a:schemeClr val="lt1"/>
            </a:solidFill>
            <a:prstDash val="solid"/>
            <a:miter lim="800000"/>
            <a:headEnd type="oval" w="med" len="med"/>
            <a:tailEnd type="oval" w="med" len="med"/>
          </a:ln>
        </p:spPr>
      </p:cxnSp>
      <p:sp>
        <p:nvSpPr>
          <p:cNvPr id="14" name="Google Shape;275;p24">
            <a:extLst>
              <a:ext uri="{FF2B5EF4-FFF2-40B4-BE49-F238E27FC236}">
                <a16:creationId xmlns:a16="http://schemas.microsoft.com/office/drawing/2014/main" id="{A2141D1D-53E7-7FE8-BDD4-A44D368D005E}"/>
              </a:ext>
            </a:extLst>
          </p:cNvPr>
          <p:cNvSpPr/>
          <p:nvPr/>
        </p:nvSpPr>
        <p:spPr>
          <a:xfrm>
            <a:off x="2840721" y="1046165"/>
            <a:ext cx="1662900" cy="16629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dirty="0" err="1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Recognize</a:t>
            </a:r>
            <a:endParaRPr lang="de-DE" sz="1600" b="1" dirty="0"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dirty="0" err="1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Cause</a:t>
            </a:r>
            <a:endParaRPr sz="1600" b="1" dirty="0"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15" name="Google Shape;276;p24">
            <a:extLst>
              <a:ext uri="{FF2B5EF4-FFF2-40B4-BE49-F238E27FC236}">
                <a16:creationId xmlns:a16="http://schemas.microsoft.com/office/drawing/2014/main" id="{F372126B-779B-F91F-140B-47D81945382A}"/>
              </a:ext>
            </a:extLst>
          </p:cNvPr>
          <p:cNvSpPr/>
          <p:nvPr/>
        </p:nvSpPr>
        <p:spPr>
          <a:xfrm>
            <a:off x="5051371" y="867581"/>
            <a:ext cx="1662900" cy="16629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dirty="0" err="1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Define</a:t>
            </a:r>
            <a:r>
              <a:rPr lang="de-DE" sz="1600" b="1" dirty="0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 </a:t>
            </a:r>
            <a:r>
              <a:rPr lang="de-DE" sz="1600" b="1" dirty="0" err="1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Measures</a:t>
            </a:r>
            <a:endParaRPr lang="de-DE" sz="1600" b="1" dirty="0"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16" name="Google Shape;277;p24">
            <a:extLst>
              <a:ext uri="{FF2B5EF4-FFF2-40B4-BE49-F238E27FC236}">
                <a16:creationId xmlns:a16="http://schemas.microsoft.com/office/drawing/2014/main" id="{C10129A2-8ACA-1736-8F53-FB7F68B1250A}"/>
              </a:ext>
            </a:extLst>
          </p:cNvPr>
          <p:cNvSpPr/>
          <p:nvPr/>
        </p:nvSpPr>
        <p:spPr>
          <a:xfrm>
            <a:off x="7262021" y="1046165"/>
            <a:ext cx="1662900" cy="16629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dirty="0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carry out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dirty="0" err="1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Measures</a:t>
            </a:r>
            <a:endParaRPr sz="1600" b="1" dirty="0"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17" name="Google Shape;278;p24">
            <a:extLst>
              <a:ext uri="{FF2B5EF4-FFF2-40B4-BE49-F238E27FC236}">
                <a16:creationId xmlns:a16="http://schemas.microsoft.com/office/drawing/2014/main" id="{9EBF12CB-89A4-77F0-F9BF-092917CD4E46}"/>
              </a:ext>
            </a:extLst>
          </p:cNvPr>
          <p:cNvSpPr/>
          <p:nvPr/>
        </p:nvSpPr>
        <p:spPr>
          <a:xfrm>
            <a:off x="6542397" y="4234688"/>
            <a:ext cx="2082600" cy="18915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dirty="0" err="1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Measuring</a:t>
            </a:r>
            <a:r>
              <a:rPr lang="de-DE" sz="1600" b="1" dirty="0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 </a:t>
            </a:r>
            <a:r>
              <a:rPr lang="de-DE" sz="1600" b="1" dirty="0" err="1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success</a:t>
            </a:r>
            <a:endParaRPr sz="1600" b="1" dirty="0"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18" name="Google Shape;270;p24">
            <a:extLst>
              <a:ext uri="{FF2B5EF4-FFF2-40B4-BE49-F238E27FC236}">
                <a16:creationId xmlns:a16="http://schemas.microsoft.com/office/drawing/2014/main" id="{3BE067EC-AD1B-40F2-4F3E-457EA0E1C0C1}"/>
              </a:ext>
            </a:extLst>
          </p:cNvPr>
          <p:cNvSpPr/>
          <p:nvPr/>
        </p:nvSpPr>
        <p:spPr>
          <a:xfrm>
            <a:off x="8880046" y="2465165"/>
            <a:ext cx="1662900" cy="16629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dirty="0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Control </a:t>
            </a:r>
            <a:r>
              <a:rPr lang="de-DE" sz="1600" b="1" dirty="0" err="1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Measures</a:t>
            </a:r>
            <a:endParaRPr sz="1600" b="1" dirty="0"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cxnSp>
        <p:nvCxnSpPr>
          <p:cNvPr id="19" name="Google Shape;279;p24">
            <a:extLst>
              <a:ext uri="{FF2B5EF4-FFF2-40B4-BE49-F238E27FC236}">
                <a16:creationId xmlns:a16="http://schemas.microsoft.com/office/drawing/2014/main" id="{D796FD5C-59E5-E463-029B-CE0A5575C909}"/>
              </a:ext>
            </a:extLst>
          </p:cNvPr>
          <p:cNvCxnSpPr/>
          <p:nvPr/>
        </p:nvCxnSpPr>
        <p:spPr>
          <a:xfrm rot="10800000" flipH="1">
            <a:off x="2009672" y="2013463"/>
            <a:ext cx="853800" cy="329700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" name="Google Shape;280;p24">
            <a:extLst>
              <a:ext uri="{FF2B5EF4-FFF2-40B4-BE49-F238E27FC236}">
                <a16:creationId xmlns:a16="http://schemas.microsoft.com/office/drawing/2014/main" id="{3164BDDF-D66C-7D9B-6627-5B39707C536C}"/>
              </a:ext>
            </a:extLst>
          </p:cNvPr>
          <p:cNvCxnSpPr>
            <a:endCxn id="15" idx="2"/>
          </p:cNvCxnSpPr>
          <p:nvPr/>
        </p:nvCxnSpPr>
        <p:spPr>
          <a:xfrm rot="10800000" flipH="1">
            <a:off x="4492771" y="1699031"/>
            <a:ext cx="558600" cy="45600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" name="Google Shape;281;p24">
            <a:extLst>
              <a:ext uri="{FF2B5EF4-FFF2-40B4-BE49-F238E27FC236}">
                <a16:creationId xmlns:a16="http://schemas.microsoft.com/office/drawing/2014/main" id="{F19C47A9-C405-CFFE-70BE-1AA1C6004B8D}"/>
              </a:ext>
            </a:extLst>
          </p:cNvPr>
          <p:cNvCxnSpPr>
            <a:stCxn id="15" idx="6"/>
          </p:cNvCxnSpPr>
          <p:nvPr/>
        </p:nvCxnSpPr>
        <p:spPr>
          <a:xfrm>
            <a:off x="6714271" y="1699031"/>
            <a:ext cx="611100" cy="65100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" name="Google Shape;282;p24">
            <a:extLst>
              <a:ext uri="{FF2B5EF4-FFF2-40B4-BE49-F238E27FC236}">
                <a16:creationId xmlns:a16="http://schemas.microsoft.com/office/drawing/2014/main" id="{11089E75-8AFB-A549-4FCE-8097962B3D33}"/>
              </a:ext>
            </a:extLst>
          </p:cNvPr>
          <p:cNvCxnSpPr>
            <a:stCxn id="16" idx="5"/>
            <a:endCxn id="18" idx="1"/>
          </p:cNvCxnSpPr>
          <p:nvPr/>
        </p:nvCxnSpPr>
        <p:spPr>
          <a:xfrm>
            <a:off x="8681395" y="2465539"/>
            <a:ext cx="442200" cy="243300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" name="Google Shape;283;p24">
            <a:extLst>
              <a:ext uri="{FF2B5EF4-FFF2-40B4-BE49-F238E27FC236}">
                <a16:creationId xmlns:a16="http://schemas.microsoft.com/office/drawing/2014/main" id="{025C5310-365A-BE5C-2FDF-823738DAF1CD}"/>
              </a:ext>
            </a:extLst>
          </p:cNvPr>
          <p:cNvCxnSpPr>
            <a:stCxn id="18" idx="3"/>
            <a:endCxn id="17" idx="7"/>
          </p:cNvCxnSpPr>
          <p:nvPr/>
        </p:nvCxnSpPr>
        <p:spPr>
          <a:xfrm flipH="1">
            <a:off x="8319872" y="3884539"/>
            <a:ext cx="803700" cy="627300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5" name="Grafik 24" descr="Ein Bild, das Screenshot, Text, Software, Computersymbol enthält.&#10;&#10;Automatisch generierte Beschreibung">
            <a:extLst>
              <a:ext uri="{FF2B5EF4-FFF2-40B4-BE49-F238E27FC236}">
                <a16:creationId xmlns:a16="http://schemas.microsoft.com/office/drawing/2014/main" id="{2F7360AF-1215-B726-AFE2-FF57A27144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8" t="12684"/>
          <a:stretch/>
        </p:blipFill>
        <p:spPr>
          <a:xfrm>
            <a:off x="575070" y="3096236"/>
            <a:ext cx="3675600" cy="2641866"/>
          </a:xfrm>
          <a:prstGeom prst="rect">
            <a:avLst/>
          </a:prstGeom>
        </p:spPr>
      </p:pic>
      <p:cxnSp>
        <p:nvCxnSpPr>
          <p:cNvPr id="9" name="Google Shape;268;p24">
            <a:extLst>
              <a:ext uri="{FF2B5EF4-FFF2-40B4-BE49-F238E27FC236}">
                <a16:creationId xmlns:a16="http://schemas.microsoft.com/office/drawing/2014/main" id="{21F85E61-836E-7B17-1605-D7274227D058}"/>
              </a:ext>
            </a:extLst>
          </p:cNvPr>
          <p:cNvCxnSpPr/>
          <p:nvPr/>
        </p:nvCxnSpPr>
        <p:spPr>
          <a:xfrm>
            <a:off x="2064002" y="2709069"/>
            <a:ext cx="2439600" cy="1714200"/>
          </a:xfrm>
          <a:prstGeom prst="straightConnector1">
            <a:avLst/>
          </a:prstGeom>
          <a:noFill/>
          <a:ln w="50800" cap="flat" cmpd="sng">
            <a:solidFill>
              <a:schemeClr val="lt1"/>
            </a:solidFill>
            <a:prstDash val="solid"/>
            <a:miter lim="800000"/>
            <a:headEnd type="oval" w="med" len="med"/>
            <a:tailEnd type="oval" w="med" len="med"/>
          </a:ln>
        </p:spPr>
      </p:cxnSp>
      <p:sp>
        <p:nvSpPr>
          <p:cNvPr id="11" name="Google Shape;271;p24">
            <a:extLst>
              <a:ext uri="{FF2B5EF4-FFF2-40B4-BE49-F238E27FC236}">
                <a16:creationId xmlns:a16="http://schemas.microsoft.com/office/drawing/2014/main" id="{8751EFF4-16F2-A2F9-D656-941EF70C2562}"/>
              </a:ext>
            </a:extLst>
          </p:cNvPr>
          <p:cNvSpPr/>
          <p:nvPr/>
        </p:nvSpPr>
        <p:spPr>
          <a:xfrm>
            <a:off x="420771" y="1807365"/>
            <a:ext cx="1662900" cy="16629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dirty="0" err="1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Recognize</a:t>
            </a:r>
            <a:r>
              <a:rPr lang="de-DE" sz="1600" b="1" dirty="0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 </a:t>
            </a:r>
            <a:r>
              <a:rPr lang="de-DE" sz="1600" b="1" dirty="0" err="1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the</a:t>
            </a:r>
            <a:r>
              <a:rPr lang="de-DE" sz="1600" b="1" dirty="0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 </a:t>
            </a:r>
            <a:r>
              <a:rPr lang="de-DE" sz="1600" b="1" dirty="0" err="1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problem</a:t>
            </a:r>
            <a:endParaRPr sz="1600" b="1" dirty="0">
              <a:solidFill>
                <a:schemeClr val="dk1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cxnSp>
        <p:nvCxnSpPr>
          <p:cNvPr id="12" name="Google Shape;272;p24">
            <a:extLst>
              <a:ext uri="{FF2B5EF4-FFF2-40B4-BE49-F238E27FC236}">
                <a16:creationId xmlns:a16="http://schemas.microsoft.com/office/drawing/2014/main" id="{F43F7E09-DE78-1D53-57DD-CEC37D74221E}"/>
              </a:ext>
            </a:extLst>
          </p:cNvPr>
          <p:cNvCxnSpPr/>
          <p:nvPr/>
        </p:nvCxnSpPr>
        <p:spPr>
          <a:xfrm>
            <a:off x="3868994" y="2640743"/>
            <a:ext cx="635400" cy="1782300"/>
          </a:xfrm>
          <a:prstGeom prst="straightConnector1">
            <a:avLst/>
          </a:prstGeom>
          <a:noFill/>
          <a:ln w="50800" cap="flat" cmpd="sng">
            <a:solidFill>
              <a:schemeClr val="lt1"/>
            </a:solidFill>
            <a:prstDash val="solid"/>
            <a:miter lim="800000"/>
            <a:headEnd type="oval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241062529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953270-B27A-C8B0-9639-203A56680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0059" y="2001208"/>
            <a:ext cx="9383045" cy="670080"/>
          </a:xfrm>
        </p:spPr>
        <p:txBody>
          <a:bodyPr/>
          <a:lstStyle/>
          <a:p>
            <a:r>
              <a:rPr lang="de-DE" dirty="0"/>
              <a:t>OPTIMAL PLANNING AND MANAGEMENT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0A816B6-4FB8-DA65-9247-D07835E22A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C7E424-3431-4FE3-A899-0FB9E5275E50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3513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EB5E0CD-0A6B-5798-AEC9-5E25487847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C7E424-3431-4FE3-A899-0FB9E5275E50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249DB6D-C9D4-A14E-D183-EA68BB09B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396000"/>
            <a:ext cx="1832159" cy="406265"/>
          </a:xfrm>
        </p:spPr>
        <p:txBody>
          <a:bodyPr/>
          <a:lstStyle/>
          <a:p>
            <a:r>
              <a:rPr lang="en-US" dirty="0"/>
              <a:t>WHAT WE DO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2CE47E4-6990-50D6-582B-70815C0E4B0F}"/>
              </a:ext>
            </a:extLst>
          </p:cNvPr>
          <p:cNvSpPr txBox="1"/>
          <p:nvPr/>
        </p:nvSpPr>
        <p:spPr>
          <a:xfrm>
            <a:off x="381001" y="1305341"/>
            <a:ext cx="384247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Speed </a:t>
            </a:r>
            <a:r>
              <a:rPr lang="de-DE" b="1" dirty="0" err="1"/>
              <a:t>is</a:t>
            </a:r>
            <a:r>
              <a:rPr lang="de-DE" b="1" dirty="0"/>
              <a:t> KEY in turbulent </a:t>
            </a:r>
            <a:r>
              <a:rPr lang="de-DE" b="1" dirty="0" err="1"/>
              <a:t>times</a:t>
            </a:r>
            <a:r>
              <a:rPr lang="de-DE" b="1" dirty="0"/>
              <a:t>.</a:t>
            </a:r>
          </a:p>
          <a:p>
            <a:endParaRPr lang="de-DE" dirty="0"/>
          </a:p>
          <a:p>
            <a:r>
              <a:rPr lang="de-DE" dirty="0"/>
              <a:t>By </a:t>
            </a:r>
            <a:r>
              <a:rPr lang="de-DE" dirty="0" err="1"/>
              <a:t>providing</a:t>
            </a:r>
            <a:r>
              <a:rPr lang="de-DE" dirty="0"/>
              <a:t> real-time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all operational </a:t>
            </a:r>
            <a:r>
              <a:rPr lang="de-DE" dirty="0" err="1"/>
              <a:t>process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</a:t>
            </a:r>
            <a:r>
              <a:rPr lang="de-DE" dirty="0" err="1"/>
              <a:t>across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board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help</a:t>
            </a:r>
            <a:r>
              <a:rPr lang="de-DE" dirty="0"/>
              <a:t> </a:t>
            </a:r>
            <a:r>
              <a:rPr lang="de-DE" dirty="0" err="1"/>
              <a:t>companies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achieve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necessary</a:t>
            </a:r>
            <a:r>
              <a:rPr lang="de-DE" dirty="0"/>
              <a:t> </a:t>
            </a:r>
            <a:r>
              <a:rPr lang="de-DE" dirty="0" err="1"/>
              <a:t>responsiveness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planning</a:t>
            </a:r>
            <a:r>
              <a:rPr lang="de-DE" dirty="0"/>
              <a:t> and </a:t>
            </a:r>
            <a:r>
              <a:rPr lang="de-DE" dirty="0" err="1"/>
              <a:t>implementation</a:t>
            </a:r>
            <a:r>
              <a:rPr lang="de-DE" dirty="0"/>
              <a:t> at </a:t>
            </a:r>
            <a:r>
              <a:rPr lang="de-DE" dirty="0" err="1"/>
              <a:t>branch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 in </a:t>
            </a:r>
            <a:r>
              <a:rPr lang="de-DE" dirty="0" err="1"/>
              <a:t>order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react</a:t>
            </a:r>
            <a:r>
              <a:rPr lang="de-DE" dirty="0"/>
              <a:t> </a:t>
            </a:r>
            <a:r>
              <a:rPr lang="de-DE" dirty="0" err="1"/>
              <a:t>quickly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changes</a:t>
            </a:r>
            <a:r>
              <a:rPr lang="de-DE" dirty="0"/>
              <a:t> and operational </a:t>
            </a:r>
            <a:r>
              <a:rPr lang="de-DE" dirty="0" err="1"/>
              <a:t>challenges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b="1" dirty="0" err="1">
                <a:solidFill>
                  <a:schemeClr val="accent2"/>
                </a:solidFill>
              </a:rPr>
              <a:t>Significant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increase</a:t>
            </a:r>
            <a:r>
              <a:rPr lang="de-DE" b="1" dirty="0">
                <a:solidFill>
                  <a:schemeClr val="accent2"/>
                </a:solidFill>
              </a:rPr>
              <a:t> in </a:t>
            </a:r>
            <a:r>
              <a:rPr lang="de-DE" b="1" dirty="0" err="1">
                <a:solidFill>
                  <a:schemeClr val="accent2"/>
                </a:solidFill>
              </a:rPr>
              <a:t>planning</a:t>
            </a:r>
            <a:r>
              <a:rPr lang="de-DE" b="1" dirty="0">
                <a:solidFill>
                  <a:schemeClr val="accent2"/>
                </a:solidFill>
              </a:rPr>
              <a:t> and </a:t>
            </a:r>
            <a:r>
              <a:rPr lang="de-DE" b="1" dirty="0" err="1">
                <a:solidFill>
                  <a:schemeClr val="accent2"/>
                </a:solidFill>
              </a:rPr>
              <a:t>implementation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expertise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without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manual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effort</a:t>
            </a:r>
            <a:r>
              <a:rPr lang="de-DE" b="1" dirty="0">
                <a:solidFill>
                  <a:schemeClr val="accent2"/>
                </a:solidFill>
              </a:rPr>
              <a:t>. </a:t>
            </a:r>
            <a:endParaRPr lang="en-US" b="1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5" name="Grafik 4" descr="Ein Bild, das Kleidung, Screenshot, Mann, Text enthält.&#10;&#10;Automatisch generierte Beschreibung">
            <a:extLst>
              <a:ext uri="{FF2B5EF4-FFF2-40B4-BE49-F238E27FC236}">
                <a16:creationId xmlns:a16="http://schemas.microsoft.com/office/drawing/2014/main" id="{424EAC2B-B305-D199-9151-60BFAE494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27" y="1305341"/>
            <a:ext cx="5737339" cy="371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3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65D51-8450-278D-2918-4A977187C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E3AC4A3-E484-BE33-03F0-48657DBE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377534"/>
            <a:ext cx="4480320" cy="443198"/>
          </a:xfrm>
        </p:spPr>
        <p:txBody>
          <a:bodyPr/>
          <a:lstStyle/>
          <a:p>
            <a:r>
              <a:rPr lang="de-DE" sz="2400" b="1" dirty="0"/>
              <a:t>WHAT EXACTLY ARE WE DOING?</a:t>
            </a:r>
            <a:endParaRPr lang="de-DE" dirty="0"/>
          </a:p>
        </p:txBody>
      </p:sp>
      <p:grpSp>
        <p:nvGrpSpPr>
          <p:cNvPr id="145" name="Gruppieren 144">
            <a:extLst>
              <a:ext uri="{FF2B5EF4-FFF2-40B4-BE49-F238E27FC236}">
                <a16:creationId xmlns:a16="http://schemas.microsoft.com/office/drawing/2014/main" id="{3E2C2AF8-2740-05FB-18A9-1EE463792CFA}"/>
              </a:ext>
            </a:extLst>
          </p:cNvPr>
          <p:cNvGrpSpPr/>
          <p:nvPr/>
        </p:nvGrpSpPr>
        <p:grpSpPr>
          <a:xfrm>
            <a:off x="603517" y="1167534"/>
            <a:ext cx="11406353" cy="5074677"/>
            <a:chOff x="926903" y="1330719"/>
            <a:chExt cx="7290194" cy="3277615"/>
          </a:xfrm>
        </p:grpSpPr>
        <p:sp>
          <p:nvSpPr>
            <p:cNvPr id="75" name="Google Shape;1170;p63">
              <a:extLst>
                <a:ext uri="{FF2B5EF4-FFF2-40B4-BE49-F238E27FC236}">
                  <a16:creationId xmlns:a16="http://schemas.microsoft.com/office/drawing/2014/main" id="{418079D7-6DD8-AB48-14ED-0AFD938A1B3D}"/>
                </a:ext>
              </a:extLst>
            </p:cNvPr>
            <p:cNvSpPr/>
            <p:nvPr/>
          </p:nvSpPr>
          <p:spPr>
            <a:xfrm>
              <a:off x="926903" y="1519331"/>
              <a:ext cx="669900" cy="669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6" name="Google Shape;1171;p63">
              <a:extLst>
                <a:ext uri="{FF2B5EF4-FFF2-40B4-BE49-F238E27FC236}">
                  <a16:creationId xmlns:a16="http://schemas.microsoft.com/office/drawing/2014/main" id="{67D00695-B8BA-4442-8AF0-DD3690C4861F}"/>
                </a:ext>
              </a:extLst>
            </p:cNvPr>
            <p:cNvSpPr/>
            <p:nvPr/>
          </p:nvSpPr>
          <p:spPr>
            <a:xfrm>
              <a:off x="926903" y="3491831"/>
              <a:ext cx="669900" cy="669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7" name="Google Shape;1172;p63">
              <a:extLst>
                <a:ext uri="{FF2B5EF4-FFF2-40B4-BE49-F238E27FC236}">
                  <a16:creationId xmlns:a16="http://schemas.microsoft.com/office/drawing/2014/main" id="{6D21CA4E-5115-01B1-855F-A7C82D37E1EF}"/>
                </a:ext>
              </a:extLst>
            </p:cNvPr>
            <p:cNvSpPr/>
            <p:nvPr/>
          </p:nvSpPr>
          <p:spPr>
            <a:xfrm>
              <a:off x="3393653" y="3491831"/>
              <a:ext cx="669900" cy="669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8" name="Google Shape;1173;p63">
              <a:extLst>
                <a:ext uri="{FF2B5EF4-FFF2-40B4-BE49-F238E27FC236}">
                  <a16:creationId xmlns:a16="http://schemas.microsoft.com/office/drawing/2014/main" id="{49FF67F2-676B-ADEF-FBDA-9667F666B300}"/>
                </a:ext>
              </a:extLst>
            </p:cNvPr>
            <p:cNvSpPr/>
            <p:nvPr/>
          </p:nvSpPr>
          <p:spPr>
            <a:xfrm>
              <a:off x="3393653" y="1519331"/>
              <a:ext cx="669900" cy="669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9" name="Google Shape;1174;p63">
              <a:extLst>
                <a:ext uri="{FF2B5EF4-FFF2-40B4-BE49-F238E27FC236}">
                  <a16:creationId xmlns:a16="http://schemas.microsoft.com/office/drawing/2014/main" id="{322545F6-95FE-EAA4-72EC-B2AC1B5A6419}"/>
                </a:ext>
              </a:extLst>
            </p:cNvPr>
            <p:cNvSpPr/>
            <p:nvPr/>
          </p:nvSpPr>
          <p:spPr>
            <a:xfrm>
              <a:off x="5936578" y="2504168"/>
              <a:ext cx="669900" cy="669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0" name="Google Shape;1176;p63">
              <a:extLst>
                <a:ext uri="{FF2B5EF4-FFF2-40B4-BE49-F238E27FC236}">
                  <a16:creationId xmlns:a16="http://schemas.microsoft.com/office/drawing/2014/main" id="{2072A058-0497-2B02-F8E8-361951039C42}"/>
                </a:ext>
              </a:extLst>
            </p:cNvPr>
            <p:cNvSpPr txBox="1"/>
            <p:nvPr/>
          </p:nvSpPr>
          <p:spPr>
            <a:xfrm flipH="1">
              <a:off x="1726302" y="1330719"/>
              <a:ext cx="1743393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0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2000" b="1" dirty="0">
                  <a:solidFill>
                    <a:schemeClr val="accent2"/>
                  </a:solidFill>
                  <a:ea typeface="Montserrat"/>
                  <a:cs typeface="Montserrat"/>
                  <a:sym typeface="Montserrat"/>
                </a:rPr>
                <a:t>ALL PROCESS DATA IN ONE PLACE</a:t>
              </a:r>
              <a:endParaRPr sz="2000" b="1" dirty="0">
                <a:solidFill>
                  <a:schemeClr val="accent2"/>
                </a:solidFill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1" name="Google Shape;1177;p63">
              <a:extLst>
                <a:ext uri="{FF2B5EF4-FFF2-40B4-BE49-F238E27FC236}">
                  <a16:creationId xmlns:a16="http://schemas.microsoft.com/office/drawing/2014/main" id="{16B47DB9-67FC-B263-F45D-0DBB50546000}"/>
                </a:ext>
              </a:extLst>
            </p:cNvPr>
            <p:cNvSpPr txBox="1"/>
            <p:nvPr/>
          </p:nvSpPr>
          <p:spPr>
            <a:xfrm flipH="1">
              <a:off x="1726304" y="1723683"/>
              <a:ext cx="1470390" cy="8544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dirty="0" err="1">
                  <a:ea typeface="DM Sans"/>
                  <a:cs typeface="DM Sans"/>
                  <a:sym typeface="DM Sans"/>
                </a:rPr>
                <a:t>Complete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analysis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of</a:t>
              </a:r>
              <a:r>
                <a:rPr lang="de-DE" dirty="0">
                  <a:ea typeface="DM Sans"/>
                  <a:cs typeface="DM Sans"/>
                  <a:sym typeface="DM Sans"/>
                </a:rPr>
                <a:t> all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existing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processes</a:t>
              </a:r>
              <a:r>
                <a:rPr lang="de-DE" dirty="0">
                  <a:ea typeface="DM Sans"/>
                  <a:cs typeface="DM Sans"/>
                  <a:sym typeface="DM Sans"/>
                </a:rPr>
                <a:t> (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goods</a:t>
              </a:r>
              <a:r>
                <a:rPr lang="de-DE" dirty="0">
                  <a:ea typeface="DM Sans"/>
                  <a:cs typeface="DM Sans"/>
                  <a:sym typeface="DM Sans"/>
                </a:rPr>
                <a:t>,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personnel</a:t>
              </a:r>
              <a:r>
                <a:rPr lang="de-DE" dirty="0">
                  <a:ea typeface="DM Sans"/>
                  <a:cs typeface="DM Sans"/>
                  <a:sym typeface="DM Sans"/>
                </a:rPr>
                <a:t>,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sales</a:t>
              </a:r>
              <a:r>
                <a:rPr lang="de-DE" dirty="0">
                  <a:ea typeface="DM Sans"/>
                  <a:cs typeface="DM Sans"/>
                  <a:sym typeface="DM Sans"/>
                </a:rPr>
                <a:t>,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OpsExc</a:t>
              </a:r>
              <a:r>
                <a:rPr lang="de-DE" dirty="0">
                  <a:ea typeface="DM Sans"/>
                  <a:cs typeface="DM Sans"/>
                  <a:sym typeface="DM Sans"/>
                </a:rPr>
                <a:t>)</a:t>
              </a:r>
              <a:endParaRPr dirty="0"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4" name="Google Shape;1180;p63">
              <a:extLst>
                <a:ext uri="{FF2B5EF4-FFF2-40B4-BE49-F238E27FC236}">
                  <a16:creationId xmlns:a16="http://schemas.microsoft.com/office/drawing/2014/main" id="{F0CAFFB6-D629-302C-7785-2DC20A7AA57A}"/>
                </a:ext>
              </a:extLst>
            </p:cNvPr>
            <p:cNvSpPr txBox="1"/>
            <p:nvPr/>
          </p:nvSpPr>
          <p:spPr>
            <a:xfrm>
              <a:off x="4193050" y="1330719"/>
              <a:ext cx="1743393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0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2000" b="1" dirty="0">
                  <a:solidFill>
                    <a:schemeClr val="accent2"/>
                  </a:solidFill>
                  <a:ea typeface="Montserrat"/>
                  <a:cs typeface="Montserrat"/>
                  <a:sym typeface="Montserrat"/>
                </a:rPr>
                <a:t>AI ALGORITHMS</a:t>
              </a:r>
              <a:endParaRPr sz="2000" b="1" dirty="0">
                <a:solidFill>
                  <a:schemeClr val="accent2"/>
                </a:solidFill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" name="Google Shape;1181;p63">
              <a:extLst>
                <a:ext uri="{FF2B5EF4-FFF2-40B4-BE49-F238E27FC236}">
                  <a16:creationId xmlns:a16="http://schemas.microsoft.com/office/drawing/2014/main" id="{2C5408E5-BC3B-7BF5-320F-8E277F6AD393}"/>
                </a:ext>
              </a:extLst>
            </p:cNvPr>
            <p:cNvSpPr txBox="1"/>
            <p:nvPr/>
          </p:nvSpPr>
          <p:spPr>
            <a:xfrm>
              <a:off x="4193050" y="1723683"/>
              <a:ext cx="2084561" cy="7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dirty="0" err="1">
                  <a:ea typeface="DM Sans"/>
                  <a:cs typeface="DM Sans"/>
                  <a:sym typeface="DM Sans"/>
                </a:rPr>
                <a:t>Specially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optimized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systems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model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the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complex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interrelationships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of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hospitality</a:t>
              </a:r>
              <a:endParaRPr dirty="0"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6" name="Google Shape;1182;p63">
              <a:extLst>
                <a:ext uri="{FF2B5EF4-FFF2-40B4-BE49-F238E27FC236}">
                  <a16:creationId xmlns:a16="http://schemas.microsoft.com/office/drawing/2014/main" id="{214CA59E-2282-336A-3BE7-55044274C8E1}"/>
                </a:ext>
              </a:extLst>
            </p:cNvPr>
            <p:cNvSpPr txBox="1"/>
            <p:nvPr/>
          </p:nvSpPr>
          <p:spPr>
            <a:xfrm>
              <a:off x="4193035" y="3298649"/>
              <a:ext cx="1872926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0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2000" b="1" dirty="0">
                  <a:solidFill>
                    <a:schemeClr val="accent2"/>
                  </a:solidFill>
                  <a:ea typeface="Montserrat"/>
                  <a:cs typeface="Montserrat"/>
                  <a:sym typeface="Montserrat"/>
                </a:rPr>
                <a:t>STRONG NETWORK OF PARTNERS</a:t>
              </a:r>
              <a:endParaRPr sz="2000" b="1" dirty="0">
                <a:solidFill>
                  <a:schemeClr val="accent2"/>
                </a:solidFill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7" name="Google Shape;1183;p63">
              <a:extLst>
                <a:ext uri="{FF2B5EF4-FFF2-40B4-BE49-F238E27FC236}">
                  <a16:creationId xmlns:a16="http://schemas.microsoft.com/office/drawing/2014/main" id="{46E7D7E2-3FED-993F-17BA-9AFBE99903A7}"/>
                </a:ext>
              </a:extLst>
            </p:cNvPr>
            <p:cNvSpPr txBox="1"/>
            <p:nvPr/>
          </p:nvSpPr>
          <p:spPr>
            <a:xfrm>
              <a:off x="4193036" y="3691612"/>
              <a:ext cx="1824775" cy="9167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dirty="0" err="1">
                  <a:ea typeface="DM Sans"/>
                  <a:cs typeface="DM Sans"/>
                  <a:sym typeface="DM Sans"/>
                </a:rPr>
                <a:t>Direct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intervention</a:t>
              </a:r>
              <a:r>
                <a:rPr lang="de-DE" dirty="0">
                  <a:ea typeface="DM Sans"/>
                  <a:cs typeface="DM Sans"/>
                  <a:sym typeface="DM Sans"/>
                </a:rPr>
                <a:t> in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the</a:t>
              </a:r>
              <a:r>
                <a:rPr lang="de-DE" dirty="0">
                  <a:ea typeface="DM Sans"/>
                  <a:cs typeface="DM Sans"/>
                  <a:sym typeface="DM Sans"/>
                </a:rPr>
                <a:t> operational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level</a:t>
              </a:r>
              <a:r>
                <a:rPr lang="de-DE" dirty="0">
                  <a:ea typeface="DM Sans"/>
                  <a:cs typeface="DM Sans"/>
                  <a:sym typeface="DM Sans"/>
                </a:rPr>
                <a:t> via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playout</a:t>
              </a:r>
              <a:r>
                <a:rPr lang="de-DE" dirty="0">
                  <a:ea typeface="DM Sans"/>
                  <a:cs typeface="DM Sans"/>
                  <a:sym typeface="DM Sans"/>
                </a:rPr>
                <a:t> in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the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systems</a:t>
              </a:r>
              <a:endParaRPr dirty="0"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8" name="Google Shape;1184;p63">
              <a:extLst>
                <a:ext uri="{FF2B5EF4-FFF2-40B4-BE49-F238E27FC236}">
                  <a16:creationId xmlns:a16="http://schemas.microsoft.com/office/drawing/2014/main" id="{36D0A2D2-0C21-5460-AC4B-D503F48FAD33}"/>
                </a:ext>
              </a:extLst>
            </p:cNvPr>
            <p:cNvSpPr txBox="1"/>
            <p:nvPr/>
          </p:nvSpPr>
          <p:spPr>
            <a:xfrm flipH="1">
              <a:off x="6735997" y="2706160"/>
              <a:ext cx="1481100" cy="8260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dirty="0" err="1">
                  <a:ea typeface="DM Sans"/>
                  <a:cs typeface="DM Sans"/>
                  <a:sym typeface="DM Sans"/>
                </a:rPr>
                <a:t>Based</a:t>
              </a:r>
              <a:r>
                <a:rPr lang="de-DE" dirty="0">
                  <a:ea typeface="DM Sans"/>
                  <a:cs typeface="DM Sans"/>
                  <a:sym typeface="DM Sans"/>
                </a:rPr>
                <a:t> on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the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results</a:t>
              </a:r>
              <a:r>
                <a:rPr lang="de-DE" dirty="0">
                  <a:ea typeface="DM Sans"/>
                  <a:cs typeface="DM Sans"/>
                  <a:sym typeface="DM Sans"/>
                </a:rPr>
                <a:t>,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adjustments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are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made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to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optimize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planning</a:t>
              </a:r>
              <a:r>
                <a:rPr lang="de-DE" dirty="0">
                  <a:ea typeface="DM Sans"/>
                  <a:cs typeface="DM Sans"/>
                  <a:sym typeface="DM Sans"/>
                </a:rPr>
                <a:t> and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the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changes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are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clearly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communicated</a:t>
              </a:r>
              <a:r>
                <a:rPr lang="de-DE" dirty="0">
                  <a:ea typeface="DM Sans"/>
                  <a:cs typeface="DM Sans"/>
                  <a:sym typeface="DM Sans"/>
                </a:rPr>
                <a:t> and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constantly</a:t>
              </a:r>
              <a:r>
                <a:rPr lang="de-DE" dirty="0">
                  <a:ea typeface="DM Sans"/>
                  <a:cs typeface="DM Sans"/>
                  <a:sym typeface="DM Sans"/>
                </a:rPr>
                <a:t> </a:t>
              </a:r>
              <a:r>
                <a:rPr lang="de-DE" dirty="0" err="1">
                  <a:ea typeface="DM Sans"/>
                  <a:cs typeface="DM Sans"/>
                  <a:sym typeface="DM Sans"/>
                </a:rPr>
                <a:t>reviewed</a:t>
              </a:r>
              <a:r>
                <a:rPr lang="de-DE" dirty="0">
                  <a:ea typeface="DM Sans"/>
                  <a:cs typeface="DM Sans"/>
                  <a:sym typeface="DM Sans"/>
                </a:rPr>
                <a:t>.</a:t>
              </a:r>
            </a:p>
          </p:txBody>
        </p:sp>
        <p:sp>
          <p:nvSpPr>
            <p:cNvPr id="89" name="Google Shape;1185;p63">
              <a:extLst>
                <a:ext uri="{FF2B5EF4-FFF2-40B4-BE49-F238E27FC236}">
                  <a16:creationId xmlns:a16="http://schemas.microsoft.com/office/drawing/2014/main" id="{F955068E-ADEF-979B-7377-6C3351B05C8B}"/>
                </a:ext>
              </a:extLst>
            </p:cNvPr>
            <p:cNvSpPr txBox="1"/>
            <p:nvPr/>
          </p:nvSpPr>
          <p:spPr>
            <a:xfrm flipH="1">
              <a:off x="6735997" y="2313196"/>
              <a:ext cx="14811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0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2000" b="1" dirty="0">
                  <a:solidFill>
                    <a:schemeClr val="accent2"/>
                  </a:solidFill>
                  <a:ea typeface="Montserrat"/>
                  <a:cs typeface="Montserrat"/>
                  <a:sym typeface="Montserrat"/>
                </a:rPr>
                <a:t>PLANNING &amp; CONTROL</a:t>
              </a:r>
              <a:endParaRPr sz="2000" b="1" dirty="0">
                <a:solidFill>
                  <a:schemeClr val="accent2"/>
                </a:solidFill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0" name="Google Shape;1186;p63">
              <a:extLst>
                <a:ext uri="{FF2B5EF4-FFF2-40B4-BE49-F238E27FC236}">
                  <a16:creationId xmlns:a16="http://schemas.microsoft.com/office/drawing/2014/main" id="{C74F672A-8946-4E9F-2360-5E5BE266385D}"/>
                </a:ext>
              </a:extLst>
            </p:cNvPr>
            <p:cNvSpPr/>
            <p:nvPr/>
          </p:nvSpPr>
          <p:spPr>
            <a:xfrm>
              <a:off x="1187293" y="2046570"/>
              <a:ext cx="142800" cy="142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1" name="Google Shape;1187;p63">
              <a:extLst>
                <a:ext uri="{FF2B5EF4-FFF2-40B4-BE49-F238E27FC236}">
                  <a16:creationId xmlns:a16="http://schemas.microsoft.com/office/drawing/2014/main" id="{F23F62C2-9FB5-B864-2E92-35D1F8EF6324}"/>
                </a:ext>
              </a:extLst>
            </p:cNvPr>
            <p:cNvSpPr/>
            <p:nvPr/>
          </p:nvSpPr>
          <p:spPr>
            <a:xfrm rot="10800000" flipH="1">
              <a:off x="1187293" y="3491832"/>
              <a:ext cx="142800" cy="142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2" name="Google Shape;1188;p63">
              <a:extLst>
                <a:ext uri="{FF2B5EF4-FFF2-40B4-BE49-F238E27FC236}">
                  <a16:creationId xmlns:a16="http://schemas.microsoft.com/office/drawing/2014/main" id="{9CE3ABFB-7299-36C5-1717-A4CFE8230633}"/>
                </a:ext>
              </a:extLst>
            </p:cNvPr>
            <p:cNvSpPr/>
            <p:nvPr/>
          </p:nvSpPr>
          <p:spPr>
            <a:xfrm rot="10800000" flipH="1">
              <a:off x="3654043" y="3491832"/>
              <a:ext cx="142800" cy="142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3" name="Google Shape;1189;p63">
              <a:extLst>
                <a:ext uri="{FF2B5EF4-FFF2-40B4-BE49-F238E27FC236}">
                  <a16:creationId xmlns:a16="http://schemas.microsoft.com/office/drawing/2014/main" id="{AE998893-7023-77C1-CB58-2B4C7B5CF45A}"/>
                </a:ext>
              </a:extLst>
            </p:cNvPr>
            <p:cNvSpPr/>
            <p:nvPr/>
          </p:nvSpPr>
          <p:spPr>
            <a:xfrm>
              <a:off x="3654043" y="2046570"/>
              <a:ext cx="142800" cy="142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ea typeface="DM Sans"/>
                <a:cs typeface="DM Sans"/>
                <a:sym typeface="DM Sans"/>
              </a:endParaRPr>
            </a:p>
          </p:txBody>
        </p:sp>
        <p:cxnSp>
          <p:nvCxnSpPr>
            <p:cNvPr id="94" name="Google Shape;1190;p63">
              <a:extLst>
                <a:ext uri="{FF2B5EF4-FFF2-40B4-BE49-F238E27FC236}">
                  <a16:creationId xmlns:a16="http://schemas.microsoft.com/office/drawing/2014/main" id="{89232139-A953-23A7-9218-AAFAE226C513}"/>
                </a:ext>
              </a:extLst>
            </p:cNvPr>
            <p:cNvCxnSpPr>
              <a:stCxn id="90" idx="4"/>
              <a:endCxn id="79" idx="2"/>
            </p:cNvCxnSpPr>
            <p:nvPr/>
          </p:nvCxnSpPr>
          <p:spPr>
            <a:xfrm rot="16200000" flipH="1">
              <a:off x="3272743" y="175320"/>
              <a:ext cx="649800" cy="4677900"/>
            </a:xfrm>
            <a:prstGeom prst="bentConnector2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1191;p63">
              <a:extLst>
                <a:ext uri="{FF2B5EF4-FFF2-40B4-BE49-F238E27FC236}">
                  <a16:creationId xmlns:a16="http://schemas.microsoft.com/office/drawing/2014/main" id="{E8B59512-4AA1-887C-C178-206B2BB3029F}"/>
                </a:ext>
              </a:extLst>
            </p:cNvPr>
            <p:cNvCxnSpPr>
              <a:stCxn id="91" idx="4"/>
              <a:endCxn id="79" idx="2"/>
            </p:cNvCxnSpPr>
            <p:nvPr/>
          </p:nvCxnSpPr>
          <p:spPr>
            <a:xfrm rot="16200000">
              <a:off x="3271243" y="826482"/>
              <a:ext cx="652800" cy="4677900"/>
            </a:xfrm>
            <a:prstGeom prst="bentConnector2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1192;p63">
              <a:extLst>
                <a:ext uri="{FF2B5EF4-FFF2-40B4-BE49-F238E27FC236}">
                  <a16:creationId xmlns:a16="http://schemas.microsoft.com/office/drawing/2014/main" id="{3BEDA4DC-6C52-484B-119A-A77D8D3F434F}"/>
                </a:ext>
              </a:extLst>
            </p:cNvPr>
            <p:cNvCxnSpPr>
              <a:stCxn id="93" idx="4"/>
              <a:endCxn id="79" idx="2"/>
            </p:cNvCxnSpPr>
            <p:nvPr/>
          </p:nvCxnSpPr>
          <p:spPr>
            <a:xfrm rot="16200000" flipH="1">
              <a:off x="4506043" y="1408770"/>
              <a:ext cx="649800" cy="2211000"/>
            </a:xfrm>
            <a:prstGeom prst="bentConnector2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1193;p63">
              <a:extLst>
                <a:ext uri="{FF2B5EF4-FFF2-40B4-BE49-F238E27FC236}">
                  <a16:creationId xmlns:a16="http://schemas.microsoft.com/office/drawing/2014/main" id="{2DB2854C-F946-DE56-FDDB-F8676F7B72D5}"/>
                </a:ext>
              </a:extLst>
            </p:cNvPr>
            <p:cNvCxnSpPr>
              <a:stCxn id="92" idx="4"/>
              <a:endCxn id="79" idx="2"/>
            </p:cNvCxnSpPr>
            <p:nvPr/>
          </p:nvCxnSpPr>
          <p:spPr>
            <a:xfrm rot="16200000">
              <a:off x="4504543" y="2059932"/>
              <a:ext cx="652800" cy="2211000"/>
            </a:xfrm>
            <a:prstGeom prst="bentConnector2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98" name="Google Shape;1194;p63">
              <a:extLst>
                <a:ext uri="{FF2B5EF4-FFF2-40B4-BE49-F238E27FC236}">
                  <a16:creationId xmlns:a16="http://schemas.microsoft.com/office/drawing/2014/main" id="{BBDD670D-92FD-E135-0FFF-062D1F1A5A0D}"/>
                </a:ext>
              </a:extLst>
            </p:cNvPr>
            <p:cNvGrpSpPr/>
            <p:nvPr/>
          </p:nvGrpSpPr>
          <p:grpSpPr>
            <a:xfrm>
              <a:off x="1070832" y="3627542"/>
              <a:ext cx="374776" cy="372011"/>
              <a:chOff x="1543990" y="3500255"/>
              <a:chExt cx="400655" cy="397706"/>
            </a:xfrm>
          </p:grpSpPr>
          <p:sp>
            <p:nvSpPr>
              <p:cNvPr id="99" name="Google Shape;1195;p63">
                <a:extLst>
                  <a:ext uri="{FF2B5EF4-FFF2-40B4-BE49-F238E27FC236}">
                    <a16:creationId xmlns:a16="http://schemas.microsoft.com/office/drawing/2014/main" id="{FD717598-EDE3-37D4-C7F1-CABD96D1E891}"/>
                  </a:ext>
                </a:extLst>
              </p:cNvPr>
              <p:cNvSpPr/>
              <p:nvPr/>
            </p:nvSpPr>
            <p:spPr>
              <a:xfrm>
                <a:off x="1838170" y="3785141"/>
                <a:ext cx="68429" cy="68429"/>
              </a:xfrm>
              <a:custGeom>
                <a:avLst/>
                <a:gdLst/>
                <a:ahLst/>
                <a:cxnLst/>
                <a:rect l="l" t="t" r="r" b="b"/>
                <a:pathLst>
                  <a:path w="93739" h="93738" extrusionOk="0">
                    <a:moveTo>
                      <a:pt x="43840" y="92"/>
                    </a:moveTo>
                    <a:cubicBezTo>
                      <a:pt x="20382" y="1576"/>
                      <a:pt x="1576" y="20383"/>
                      <a:pt x="94" y="43839"/>
                    </a:cubicBezTo>
                    <a:cubicBezTo>
                      <a:pt x="-757" y="57312"/>
                      <a:pt x="4211" y="70497"/>
                      <a:pt x="13726" y="80012"/>
                    </a:cubicBezTo>
                    <a:cubicBezTo>
                      <a:pt x="23254" y="89539"/>
                      <a:pt x="36448" y="94495"/>
                      <a:pt x="49899" y="93644"/>
                    </a:cubicBezTo>
                    <a:cubicBezTo>
                      <a:pt x="73355" y="92162"/>
                      <a:pt x="92162" y="73356"/>
                      <a:pt x="93646" y="49897"/>
                    </a:cubicBezTo>
                    <a:cubicBezTo>
                      <a:pt x="94497" y="36425"/>
                      <a:pt x="89527" y="23241"/>
                      <a:pt x="80012" y="13726"/>
                    </a:cubicBezTo>
                    <a:cubicBezTo>
                      <a:pt x="70497" y="4210"/>
                      <a:pt x="57328" y="-751"/>
                      <a:pt x="43840" y="92"/>
                    </a:cubicBezTo>
                    <a:close/>
                    <a:moveTo>
                      <a:pt x="77597" y="48882"/>
                    </a:moveTo>
                    <a:cubicBezTo>
                      <a:pt x="76624" y="64278"/>
                      <a:pt x="64280" y="76622"/>
                      <a:pt x="48886" y="77594"/>
                    </a:cubicBezTo>
                    <a:cubicBezTo>
                      <a:pt x="40000" y="78155"/>
                      <a:pt x="31348" y="74892"/>
                      <a:pt x="25097" y="68640"/>
                    </a:cubicBezTo>
                    <a:cubicBezTo>
                      <a:pt x="18846" y="62389"/>
                      <a:pt x="15582" y="53718"/>
                      <a:pt x="16143" y="44851"/>
                    </a:cubicBezTo>
                    <a:cubicBezTo>
                      <a:pt x="17115" y="29456"/>
                      <a:pt x="29459" y="17112"/>
                      <a:pt x="44854" y="16140"/>
                    </a:cubicBezTo>
                    <a:cubicBezTo>
                      <a:pt x="53584" y="15583"/>
                      <a:pt x="62307" y="18760"/>
                      <a:pt x="68641" y="25096"/>
                    </a:cubicBezTo>
                    <a:cubicBezTo>
                      <a:pt x="74892" y="31346"/>
                      <a:pt x="78156" y="40017"/>
                      <a:pt x="77597" y="488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196;p63">
                <a:extLst>
                  <a:ext uri="{FF2B5EF4-FFF2-40B4-BE49-F238E27FC236}">
                    <a16:creationId xmlns:a16="http://schemas.microsoft.com/office/drawing/2014/main" id="{AF337A4F-9139-44A9-B77A-4F3D3863DDD8}"/>
                  </a:ext>
                </a:extLst>
              </p:cNvPr>
              <p:cNvSpPr/>
              <p:nvPr/>
            </p:nvSpPr>
            <p:spPr>
              <a:xfrm>
                <a:off x="1543990" y="3500255"/>
                <a:ext cx="400655" cy="397706"/>
              </a:xfrm>
              <a:custGeom>
                <a:avLst/>
                <a:gdLst/>
                <a:ahLst/>
                <a:cxnLst/>
                <a:rect l="l" t="t" r="r" b="b"/>
                <a:pathLst>
                  <a:path w="548843" h="544803" extrusionOk="0">
                    <a:moveTo>
                      <a:pt x="546250" y="465680"/>
                    </a:moveTo>
                    <a:lnTo>
                      <a:pt x="540682" y="455552"/>
                    </a:lnTo>
                    <a:cubicBezTo>
                      <a:pt x="540276" y="454813"/>
                      <a:pt x="540061" y="453977"/>
                      <a:pt x="540061" y="453133"/>
                    </a:cubicBezTo>
                    <a:lnTo>
                      <a:pt x="540061" y="422383"/>
                    </a:lnTo>
                    <a:cubicBezTo>
                      <a:pt x="540061" y="421540"/>
                      <a:pt x="540276" y="420703"/>
                      <a:pt x="540683" y="419963"/>
                    </a:cubicBezTo>
                    <a:lnTo>
                      <a:pt x="546249" y="409838"/>
                    </a:lnTo>
                    <a:cubicBezTo>
                      <a:pt x="549783" y="403412"/>
                      <a:pt x="549700" y="395474"/>
                      <a:pt x="546033" y="389121"/>
                    </a:cubicBezTo>
                    <a:lnTo>
                      <a:pt x="540393" y="379354"/>
                    </a:lnTo>
                    <a:cubicBezTo>
                      <a:pt x="536726" y="373003"/>
                      <a:pt x="529893" y="368962"/>
                      <a:pt x="522562" y="368809"/>
                    </a:cubicBezTo>
                    <a:lnTo>
                      <a:pt x="511007" y="368567"/>
                    </a:lnTo>
                    <a:cubicBezTo>
                      <a:pt x="510163" y="368549"/>
                      <a:pt x="509332" y="368317"/>
                      <a:pt x="508601" y="367895"/>
                    </a:cubicBezTo>
                    <a:lnTo>
                      <a:pt x="489512" y="356874"/>
                    </a:lnTo>
                    <a:cubicBezTo>
                      <a:pt x="497245" y="333752"/>
                      <a:pt x="501161" y="309594"/>
                      <a:pt x="501161" y="284961"/>
                    </a:cubicBezTo>
                    <a:cubicBezTo>
                      <a:pt x="501161" y="228256"/>
                      <a:pt x="480119" y="173982"/>
                      <a:pt x="441911" y="132136"/>
                    </a:cubicBezTo>
                    <a:cubicBezTo>
                      <a:pt x="439070" y="129024"/>
                      <a:pt x="436151" y="126002"/>
                      <a:pt x="433161" y="123068"/>
                    </a:cubicBezTo>
                    <a:lnTo>
                      <a:pt x="451270" y="103150"/>
                    </a:lnTo>
                    <a:lnTo>
                      <a:pt x="483676" y="107702"/>
                    </a:lnTo>
                    <a:cubicBezTo>
                      <a:pt x="484051" y="107754"/>
                      <a:pt x="484423" y="107780"/>
                      <a:pt x="484796" y="107780"/>
                    </a:cubicBezTo>
                    <a:cubicBezTo>
                      <a:pt x="487020" y="107780"/>
                      <a:pt x="489167" y="106855"/>
                      <a:pt x="490700" y="105196"/>
                    </a:cubicBezTo>
                    <a:lnTo>
                      <a:pt x="536066" y="56088"/>
                    </a:lnTo>
                    <a:cubicBezTo>
                      <a:pt x="539167" y="52730"/>
                      <a:pt x="540140" y="47973"/>
                      <a:pt x="538604" y="43667"/>
                    </a:cubicBezTo>
                    <a:cubicBezTo>
                      <a:pt x="537069" y="39363"/>
                      <a:pt x="533304" y="36294"/>
                      <a:pt x="528777" y="35658"/>
                    </a:cubicBezTo>
                    <a:lnTo>
                      <a:pt x="505629" y="32405"/>
                    </a:lnTo>
                    <a:lnTo>
                      <a:pt x="500556" y="9588"/>
                    </a:lnTo>
                    <a:cubicBezTo>
                      <a:pt x="499563" y="5126"/>
                      <a:pt x="496206" y="1614"/>
                      <a:pt x="491794" y="424"/>
                    </a:cubicBezTo>
                    <a:cubicBezTo>
                      <a:pt x="487382" y="-762"/>
                      <a:pt x="482715" y="581"/>
                      <a:pt x="479616" y="3937"/>
                    </a:cubicBezTo>
                    <a:lnTo>
                      <a:pt x="434250" y="53047"/>
                    </a:lnTo>
                    <a:cubicBezTo>
                      <a:pt x="432461" y="54983"/>
                      <a:pt x="431735" y="57673"/>
                      <a:pt x="432308" y="60248"/>
                    </a:cubicBezTo>
                    <a:lnTo>
                      <a:pt x="439427" y="92273"/>
                    </a:lnTo>
                    <a:lnTo>
                      <a:pt x="421293" y="112219"/>
                    </a:lnTo>
                    <a:cubicBezTo>
                      <a:pt x="386180" y="82324"/>
                      <a:pt x="342782" y="63780"/>
                      <a:pt x="296521" y="59306"/>
                    </a:cubicBezTo>
                    <a:cubicBezTo>
                      <a:pt x="292086" y="58868"/>
                      <a:pt x="288171" y="62114"/>
                      <a:pt x="287743" y="66533"/>
                    </a:cubicBezTo>
                    <a:cubicBezTo>
                      <a:pt x="287315" y="70953"/>
                      <a:pt x="290552" y="74883"/>
                      <a:pt x="294970" y="75311"/>
                    </a:cubicBezTo>
                    <a:cubicBezTo>
                      <a:pt x="337761" y="79451"/>
                      <a:pt x="377917" y="96553"/>
                      <a:pt x="410468" y="124126"/>
                    </a:cubicBezTo>
                    <a:lnTo>
                      <a:pt x="393832" y="142424"/>
                    </a:lnTo>
                    <a:cubicBezTo>
                      <a:pt x="361500" y="115294"/>
                      <a:pt x="319840" y="98938"/>
                      <a:pt x="274430" y="98938"/>
                    </a:cubicBezTo>
                    <a:cubicBezTo>
                      <a:pt x="171856" y="98938"/>
                      <a:pt x="88408" y="182389"/>
                      <a:pt x="88408" y="284961"/>
                    </a:cubicBezTo>
                    <a:cubicBezTo>
                      <a:pt x="88408" y="301705"/>
                      <a:pt x="90622" y="318218"/>
                      <a:pt x="94997" y="334192"/>
                    </a:cubicBezTo>
                    <a:cubicBezTo>
                      <a:pt x="86622" y="334911"/>
                      <a:pt x="78529" y="336625"/>
                      <a:pt x="70834" y="339218"/>
                    </a:cubicBezTo>
                    <a:cubicBezTo>
                      <a:pt x="66152" y="321596"/>
                      <a:pt x="63780" y="303384"/>
                      <a:pt x="63780" y="284961"/>
                    </a:cubicBezTo>
                    <a:cubicBezTo>
                      <a:pt x="63780" y="230511"/>
                      <a:pt x="84484" y="178849"/>
                      <a:pt x="122078" y="139491"/>
                    </a:cubicBezTo>
                    <a:cubicBezTo>
                      <a:pt x="159549" y="100261"/>
                      <a:pt x="209949" y="77205"/>
                      <a:pt x="263992" y="74570"/>
                    </a:cubicBezTo>
                    <a:cubicBezTo>
                      <a:pt x="268428" y="74353"/>
                      <a:pt x="271847" y="70582"/>
                      <a:pt x="271631" y="66148"/>
                    </a:cubicBezTo>
                    <a:cubicBezTo>
                      <a:pt x="271416" y="61714"/>
                      <a:pt x="267627" y="58294"/>
                      <a:pt x="263209" y="58509"/>
                    </a:cubicBezTo>
                    <a:cubicBezTo>
                      <a:pt x="205031" y="61346"/>
                      <a:pt x="150781" y="86162"/>
                      <a:pt x="110452" y="128384"/>
                    </a:cubicBezTo>
                    <a:cubicBezTo>
                      <a:pt x="69987" y="170749"/>
                      <a:pt x="47702" y="226356"/>
                      <a:pt x="47702" y="284961"/>
                    </a:cubicBezTo>
                    <a:cubicBezTo>
                      <a:pt x="47702" y="305565"/>
                      <a:pt x="50459" y="325928"/>
                      <a:pt x="55904" y="345595"/>
                    </a:cubicBezTo>
                    <a:cubicBezTo>
                      <a:pt x="22706" y="362972"/>
                      <a:pt x="0" y="397764"/>
                      <a:pt x="0" y="437760"/>
                    </a:cubicBezTo>
                    <a:cubicBezTo>
                      <a:pt x="0" y="467189"/>
                      <a:pt x="12561" y="495365"/>
                      <a:pt x="34460" y="515062"/>
                    </a:cubicBezTo>
                    <a:cubicBezTo>
                      <a:pt x="37764" y="518033"/>
                      <a:pt x="42848" y="517761"/>
                      <a:pt x="45815" y="514461"/>
                    </a:cubicBezTo>
                    <a:cubicBezTo>
                      <a:pt x="48785" y="511159"/>
                      <a:pt x="48515" y="506076"/>
                      <a:pt x="45213" y="503106"/>
                    </a:cubicBezTo>
                    <a:cubicBezTo>
                      <a:pt x="26698" y="486454"/>
                      <a:pt x="16080" y="462636"/>
                      <a:pt x="16080" y="437760"/>
                    </a:cubicBezTo>
                    <a:cubicBezTo>
                      <a:pt x="16080" y="389309"/>
                      <a:pt x="55498" y="349891"/>
                      <a:pt x="103949" y="349891"/>
                    </a:cubicBezTo>
                    <a:cubicBezTo>
                      <a:pt x="152392" y="349891"/>
                      <a:pt x="191817" y="389302"/>
                      <a:pt x="191817" y="437760"/>
                    </a:cubicBezTo>
                    <a:cubicBezTo>
                      <a:pt x="191817" y="486132"/>
                      <a:pt x="152475" y="525628"/>
                      <a:pt x="103949" y="525628"/>
                    </a:cubicBezTo>
                    <a:cubicBezTo>
                      <a:pt x="92324" y="525628"/>
                      <a:pt x="81027" y="523390"/>
                      <a:pt x="70371" y="518979"/>
                    </a:cubicBezTo>
                    <a:cubicBezTo>
                      <a:pt x="66268" y="517279"/>
                      <a:pt x="61566" y="519229"/>
                      <a:pt x="59866" y="523333"/>
                    </a:cubicBezTo>
                    <a:cubicBezTo>
                      <a:pt x="58168" y="527435"/>
                      <a:pt x="60116" y="532139"/>
                      <a:pt x="64220" y="533837"/>
                    </a:cubicBezTo>
                    <a:cubicBezTo>
                      <a:pt x="76837" y="539060"/>
                      <a:pt x="90204" y="541709"/>
                      <a:pt x="103950" y="541709"/>
                    </a:cubicBezTo>
                    <a:cubicBezTo>
                      <a:pt x="139895" y="541709"/>
                      <a:pt x="171636" y="523370"/>
                      <a:pt x="190310" y="495557"/>
                    </a:cubicBezTo>
                    <a:cubicBezTo>
                      <a:pt x="217064" y="506268"/>
                      <a:pt x="245329" y="511694"/>
                      <a:pt x="274431" y="511694"/>
                    </a:cubicBezTo>
                    <a:cubicBezTo>
                      <a:pt x="304068" y="511694"/>
                      <a:pt x="332804" y="506080"/>
                      <a:pt x="359958" y="494997"/>
                    </a:cubicBezTo>
                    <a:lnTo>
                      <a:pt x="360633" y="496166"/>
                    </a:lnTo>
                    <a:cubicBezTo>
                      <a:pt x="364299" y="502517"/>
                      <a:pt x="371132" y="506557"/>
                      <a:pt x="378465" y="506711"/>
                    </a:cubicBezTo>
                    <a:lnTo>
                      <a:pt x="390021" y="506954"/>
                    </a:lnTo>
                    <a:cubicBezTo>
                      <a:pt x="390863" y="506972"/>
                      <a:pt x="391695" y="507203"/>
                      <a:pt x="392425" y="507625"/>
                    </a:cubicBezTo>
                    <a:lnTo>
                      <a:pt x="419057" y="523001"/>
                    </a:lnTo>
                    <a:cubicBezTo>
                      <a:pt x="419787" y="523423"/>
                      <a:pt x="420403" y="524026"/>
                      <a:pt x="420839" y="524747"/>
                    </a:cubicBezTo>
                    <a:lnTo>
                      <a:pt x="426827" y="534635"/>
                    </a:lnTo>
                    <a:cubicBezTo>
                      <a:pt x="430626" y="540908"/>
                      <a:pt x="437541" y="544804"/>
                      <a:pt x="444875" y="544804"/>
                    </a:cubicBezTo>
                    <a:lnTo>
                      <a:pt x="456153" y="544804"/>
                    </a:lnTo>
                    <a:cubicBezTo>
                      <a:pt x="463487" y="544804"/>
                      <a:pt x="470402" y="540907"/>
                      <a:pt x="474201" y="534635"/>
                    </a:cubicBezTo>
                    <a:lnTo>
                      <a:pt x="480190" y="524747"/>
                    </a:lnTo>
                    <a:cubicBezTo>
                      <a:pt x="480627" y="524025"/>
                      <a:pt x="481242" y="523423"/>
                      <a:pt x="481973" y="523000"/>
                    </a:cubicBezTo>
                    <a:lnTo>
                      <a:pt x="508600" y="507626"/>
                    </a:lnTo>
                    <a:cubicBezTo>
                      <a:pt x="509332" y="507203"/>
                      <a:pt x="510164" y="506972"/>
                      <a:pt x="511008" y="506954"/>
                    </a:cubicBezTo>
                    <a:lnTo>
                      <a:pt x="522564" y="506711"/>
                    </a:lnTo>
                    <a:cubicBezTo>
                      <a:pt x="529895" y="506557"/>
                      <a:pt x="536728" y="502517"/>
                      <a:pt x="540395" y="496166"/>
                    </a:cubicBezTo>
                    <a:lnTo>
                      <a:pt x="546034" y="486398"/>
                    </a:lnTo>
                    <a:cubicBezTo>
                      <a:pt x="549700" y="480044"/>
                      <a:pt x="549784" y="472106"/>
                      <a:pt x="546250" y="465680"/>
                    </a:cubicBezTo>
                    <a:close/>
                    <a:moveTo>
                      <a:pt x="486451" y="20237"/>
                    </a:moveTo>
                    <a:lnTo>
                      <a:pt x="491143" y="41339"/>
                    </a:lnTo>
                    <a:cubicBezTo>
                      <a:pt x="491871" y="44612"/>
                      <a:pt x="494553" y="47089"/>
                      <a:pt x="497873" y="47556"/>
                    </a:cubicBezTo>
                    <a:lnTo>
                      <a:pt x="519279" y="50564"/>
                    </a:lnTo>
                    <a:lnTo>
                      <a:pt x="481745" y="91194"/>
                    </a:lnTo>
                    <a:lnTo>
                      <a:pt x="454817" y="87412"/>
                    </a:lnTo>
                    <a:lnTo>
                      <a:pt x="448917" y="60869"/>
                    </a:lnTo>
                    <a:close/>
                    <a:moveTo>
                      <a:pt x="422336" y="134977"/>
                    </a:moveTo>
                    <a:cubicBezTo>
                      <a:pt x="424965" y="137570"/>
                      <a:pt x="427533" y="140238"/>
                      <a:pt x="430036" y="142981"/>
                    </a:cubicBezTo>
                    <a:cubicBezTo>
                      <a:pt x="465532" y="181856"/>
                      <a:pt x="485081" y="232279"/>
                      <a:pt x="485081" y="284962"/>
                    </a:cubicBezTo>
                    <a:cubicBezTo>
                      <a:pt x="485081" y="305346"/>
                      <a:pt x="482197" y="325373"/>
                      <a:pt x="476497" y="344679"/>
                    </a:cubicBezTo>
                    <a:lnTo>
                      <a:pt x="474201" y="340887"/>
                    </a:lnTo>
                    <a:cubicBezTo>
                      <a:pt x="470401" y="334615"/>
                      <a:pt x="463485" y="330719"/>
                      <a:pt x="456153" y="330719"/>
                    </a:cubicBezTo>
                    <a:lnTo>
                      <a:pt x="454773" y="330719"/>
                    </a:lnTo>
                    <a:cubicBezTo>
                      <a:pt x="458546" y="315814"/>
                      <a:pt x="460454" y="300470"/>
                      <a:pt x="460454" y="284962"/>
                    </a:cubicBezTo>
                    <a:cubicBezTo>
                      <a:pt x="460454" y="233570"/>
                      <a:pt x="439505" y="186978"/>
                      <a:pt x="405698" y="153278"/>
                    </a:cubicBezTo>
                    <a:close/>
                    <a:moveTo>
                      <a:pt x="111698" y="334097"/>
                    </a:moveTo>
                    <a:cubicBezTo>
                      <a:pt x="106912" y="318224"/>
                      <a:pt x="104487" y="301722"/>
                      <a:pt x="104487" y="284962"/>
                    </a:cubicBezTo>
                    <a:cubicBezTo>
                      <a:pt x="104487" y="191255"/>
                      <a:pt x="180723" y="115019"/>
                      <a:pt x="274429" y="115019"/>
                    </a:cubicBezTo>
                    <a:cubicBezTo>
                      <a:pt x="315679" y="115019"/>
                      <a:pt x="353544" y="129792"/>
                      <a:pt x="383010" y="154326"/>
                    </a:cubicBezTo>
                    <a:lnTo>
                      <a:pt x="338141" y="203678"/>
                    </a:lnTo>
                    <a:cubicBezTo>
                      <a:pt x="320576" y="189881"/>
                      <a:pt x="298446" y="181644"/>
                      <a:pt x="274428" y="181644"/>
                    </a:cubicBezTo>
                    <a:cubicBezTo>
                      <a:pt x="217457" y="181644"/>
                      <a:pt x="171108" y="227992"/>
                      <a:pt x="171108" y="284963"/>
                    </a:cubicBezTo>
                    <a:cubicBezTo>
                      <a:pt x="171108" y="341935"/>
                      <a:pt x="217457" y="388284"/>
                      <a:pt x="274428" y="388284"/>
                    </a:cubicBezTo>
                    <a:cubicBezTo>
                      <a:pt x="299148" y="388284"/>
                      <a:pt x="323072" y="379412"/>
                      <a:pt x="341791" y="363302"/>
                    </a:cubicBezTo>
                    <a:cubicBezTo>
                      <a:pt x="345158" y="360407"/>
                      <a:pt x="345537" y="355329"/>
                      <a:pt x="342641" y="351965"/>
                    </a:cubicBezTo>
                    <a:cubicBezTo>
                      <a:pt x="339743" y="348597"/>
                      <a:pt x="334667" y="348218"/>
                      <a:pt x="331303" y="351115"/>
                    </a:cubicBezTo>
                    <a:cubicBezTo>
                      <a:pt x="315499" y="364715"/>
                      <a:pt x="295301" y="372204"/>
                      <a:pt x="274428" y="372204"/>
                    </a:cubicBezTo>
                    <a:cubicBezTo>
                      <a:pt x="226323" y="372204"/>
                      <a:pt x="187188" y="333068"/>
                      <a:pt x="187188" y="284963"/>
                    </a:cubicBezTo>
                    <a:cubicBezTo>
                      <a:pt x="187188" y="236859"/>
                      <a:pt x="226323" y="197723"/>
                      <a:pt x="274428" y="197723"/>
                    </a:cubicBezTo>
                    <a:cubicBezTo>
                      <a:pt x="294285" y="197723"/>
                      <a:pt x="312615" y="204392"/>
                      <a:pt x="327294" y="215609"/>
                    </a:cubicBezTo>
                    <a:lnTo>
                      <a:pt x="303918" y="241319"/>
                    </a:lnTo>
                    <a:cubicBezTo>
                      <a:pt x="295498" y="235611"/>
                      <a:pt x="285345" y="232273"/>
                      <a:pt x="274428" y="232273"/>
                    </a:cubicBezTo>
                    <a:cubicBezTo>
                      <a:pt x="245375" y="232273"/>
                      <a:pt x="221739" y="255909"/>
                      <a:pt x="221739" y="284962"/>
                    </a:cubicBezTo>
                    <a:cubicBezTo>
                      <a:pt x="221739" y="314015"/>
                      <a:pt x="245376" y="337652"/>
                      <a:pt x="274428" y="337652"/>
                    </a:cubicBezTo>
                    <a:cubicBezTo>
                      <a:pt x="303482" y="337652"/>
                      <a:pt x="327117" y="314015"/>
                      <a:pt x="327117" y="284962"/>
                    </a:cubicBezTo>
                    <a:cubicBezTo>
                      <a:pt x="327117" y="272615"/>
                      <a:pt x="322848" y="261247"/>
                      <a:pt x="315708" y="252255"/>
                    </a:cubicBezTo>
                    <a:lnTo>
                      <a:pt x="339125" y="226498"/>
                    </a:lnTo>
                    <a:cubicBezTo>
                      <a:pt x="353128" y="241980"/>
                      <a:pt x="361668" y="262492"/>
                      <a:pt x="361668" y="284962"/>
                    </a:cubicBezTo>
                    <a:cubicBezTo>
                      <a:pt x="361668" y="300243"/>
                      <a:pt x="357662" y="315275"/>
                      <a:pt x="350083" y="328434"/>
                    </a:cubicBezTo>
                    <a:cubicBezTo>
                      <a:pt x="347867" y="332281"/>
                      <a:pt x="349189" y="337197"/>
                      <a:pt x="353037" y="339413"/>
                    </a:cubicBezTo>
                    <a:cubicBezTo>
                      <a:pt x="356886" y="341630"/>
                      <a:pt x="361801" y="340308"/>
                      <a:pt x="364016" y="336459"/>
                    </a:cubicBezTo>
                    <a:cubicBezTo>
                      <a:pt x="373000" y="320863"/>
                      <a:pt x="377748" y="303056"/>
                      <a:pt x="377748" y="284962"/>
                    </a:cubicBezTo>
                    <a:cubicBezTo>
                      <a:pt x="377748" y="257783"/>
                      <a:pt x="367199" y="233022"/>
                      <a:pt x="349981" y="214557"/>
                    </a:cubicBezTo>
                    <a:lnTo>
                      <a:pt x="394870" y="165183"/>
                    </a:lnTo>
                    <a:cubicBezTo>
                      <a:pt x="425448" y="195929"/>
                      <a:pt x="444371" y="238277"/>
                      <a:pt x="444371" y="284962"/>
                    </a:cubicBezTo>
                    <a:cubicBezTo>
                      <a:pt x="444371" y="300942"/>
                      <a:pt x="442155" y="316731"/>
                      <a:pt x="437781" y="331961"/>
                    </a:cubicBezTo>
                    <a:cubicBezTo>
                      <a:pt x="433277" y="333579"/>
                      <a:pt x="429358" y="336705"/>
                      <a:pt x="426823" y="340888"/>
                    </a:cubicBezTo>
                    <a:lnTo>
                      <a:pt x="420836" y="350774"/>
                    </a:lnTo>
                    <a:cubicBezTo>
                      <a:pt x="420399" y="351496"/>
                      <a:pt x="419783" y="352100"/>
                      <a:pt x="419051" y="352522"/>
                    </a:cubicBezTo>
                    <a:lnTo>
                      <a:pt x="392421" y="367897"/>
                    </a:lnTo>
                    <a:cubicBezTo>
                      <a:pt x="391691" y="368319"/>
                      <a:pt x="390860" y="368551"/>
                      <a:pt x="390018" y="368569"/>
                    </a:cubicBezTo>
                    <a:lnTo>
                      <a:pt x="378463" y="368811"/>
                    </a:lnTo>
                    <a:cubicBezTo>
                      <a:pt x="371130" y="368965"/>
                      <a:pt x="364297" y="373005"/>
                      <a:pt x="360630" y="379357"/>
                    </a:cubicBezTo>
                    <a:lnTo>
                      <a:pt x="354990" y="389125"/>
                    </a:lnTo>
                    <a:cubicBezTo>
                      <a:pt x="351324" y="395475"/>
                      <a:pt x="351241" y="403412"/>
                      <a:pt x="354774" y="409839"/>
                    </a:cubicBezTo>
                    <a:lnTo>
                      <a:pt x="360341" y="419965"/>
                    </a:lnTo>
                    <a:cubicBezTo>
                      <a:pt x="360748" y="420704"/>
                      <a:pt x="360962" y="421543"/>
                      <a:pt x="360962" y="422385"/>
                    </a:cubicBezTo>
                    <a:lnTo>
                      <a:pt x="360962" y="431242"/>
                    </a:lnTo>
                    <a:cubicBezTo>
                      <a:pt x="334828" y="446735"/>
                      <a:pt x="305006" y="454905"/>
                      <a:pt x="274430" y="454905"/>
                    </a:cubicBezTo>
                    <a:cubicBezTo>
                      <a:pt x="251277" y="454905"/>
                      <a:pt x="228901" y="450347"/>
                      <a:pt x="207835" y="441350"/>
                    </a:cubicBezTo>
                    <a:cubicBezTo>
                      <a:pt x="207875" y="440158"/>
                      <a:pt x="207896" y="438961"/>
                      <a:pt x="207896" y="437760"/>
                    </a:cubicBezTo>
                    <a:cubicBezTo>
                      <a:pt x="207897" y="383048"/>
                      <a:pt x="165411" y="338074"/>
                      <a:pt x="111698" y="334097"/>
                    </a:cubicBezTo>
                    <a:close/>
                    <a:moveTo>
                      <a:pt x="311040" y="284961"/>
                    </a:moveTo>
                    <a:cubicBezTo>
                      <a:pt x="311040" y="305148"/>
                      <a:pt x="294617" y="321571"/>
                      <a:pt x="274430" y="321571"/>
                    </a:cubicBezTo>
                    <a:cubicBezTo>
                      <a:pt x="254243" y="321571"/>
                      <a:pt x="237821" y="305148"/>
                      <a:pt x="237821" y="284961"/>
                    </a:cubicBezTo>
                    <a:cubicBezTo>
                      <a:pt x="237821" y="264774"/>
                      <a:pt x="254243" y="248352"/>
                      <a:pt x="274430" y="248352"/>
                    </a:cubicBezTo>
                    <a:cubicBezTo>
                      <a:pt x="281181" y="248352"/>
                      <a:pt x="287510" y="250189"/>
                      <a:pt x="292947" y="253389"/>
                    </a:cubicBezTo>
                    <a:lnTo>
                      <a:pt x="268849" y="279894"/>
                    </a:lnTo>
                    <a:cubicBezTo>
                      <a:pt x="265863" y="283178"/>
                      <a:pt x="266104" y="288264"/>
                      <a:pt x="269391" y="291252"/>
                    </a:cubicBezTo>
                    <a:cubicBezTo>
                      <a:pt x="270931" y="292652"/>
                      <a:pt x="272866" y="293342"/>
                      <a:pt x="274797" y="293342"/>
                    </a:cubicBezTo>
                    <a:cubicBezTo>
                      <a:pt x="276982" y="293342"/>
                      <a:pt x="279161" y="292455"/>
                      <a:pt x="280748" y="290710"/>
                    </a:cubicBezTo>
                    <a:lnTo>
                      <a:pt x="304690" y="264377"/>
                    </a:lnTo>
                    <a:cubicBezTo>
                      <a:pt x="308695" y="270246"/>
                      <a:pt x="311040" y="277335"/>
                      <a:pt x="311040" y="284961"/>
                    </a:cubicBezTo>
                    <a:close/>
                    <a:moveTo>
                      <a:pt x="198279" y="481413"/>
                    </a:moveTo>
                    <a:cubicBezTo>
                      <a:pt x="201714" y="474021"/>
                      <a:pt x="204305" y="466160"/>
                      <a:pt x="205926" y="457954"/>
                    </a:cubicBezTo>
                    <a:cubicBezTo>
                      <a:pt x="227702" y="466605"/>
                      <a:pt x="250695" y="470984"/>
                      <a:pt x="274429" y="470984"/>
                    </a:cubicBezTo>
                    <a:cubicBezTo>
                      <a:pt x="304742" y="470984"/>
                      <a:pt x="334380" y="463646"/>
                      <a:pt x="360964" y="449656"/>
                    </a:cubicBezTo>
                    <a:lnTo>
                      <a:pt x="360964" y="453132"/>
                    </a:lnTo>
                    <a:cubicBezTo>
                      <a:pt x="360964" y="453976"/>
                      <a:pt x="360750" y="454811"/>
                      <a:pt x="360344" y="455550"/>
                    </a:cubicBezTo>
                    <a:lnTo>
                      <a:pt x="354776" y="465679"/>
                    </a:lnTo>
                    <a:cubicBezTo>
                      <a:pt x="352262" y="470253"/>
                      <a:pt x="351579" y="475590"/>
                      <a:pt x="352715" y="480577"/>
                    </a:cubicBezTo>
                    <a:cubicBezTo>
                      <a:pt x="327840" y="490557"/>
                      <a:pt x="301544" y="495611"/>
                      <a:pt x="274430" y="495611"/>
                    </a:cubicBezTo>
                    <a:cubicBezTo>
                      <a:pt x="248112" y="495612"/>
                      <a:pt x="222536" y="490838"/>
                      <a:pt x="198279" y="481413"/>
                    </a:cubicBezTo>
                    <a:close/>
                    <a:moveTo>
                      <a:pt x="532108" y="478356"/>
                    </a:moveTo>
                    <a:lnTo>
                      <a:pt x="526468" y="488124"/>
                    </a:lnTo>
                    <a:cubicBezTo>
                      <a:pt x="525597" y="489634"/>
                      <a:pt x="523969" y="490597"/>
                      <a:pt x="522225" y="490634"/>
                    </a:cubicBezTo>
                    <a:lnTo>
                      <a:pt x="510670" y="490876"/>
                    </a:lnTo>
                    <a:cubicBezTo>
                      <a:pt x="507128" y="490950"/>
                      <a:pt x="503634" y="491925"/>
                      <a:pt x="500561" y="493697"/>
                    </a:cubicBezTo>
                    <a:lnTo>
                      <a:pt x="473934" y="509072"/>
                    </a:lnTo>
                    <a:cubicBezTo>
                      <a:pt x="470864" y="510843"/>
                      <a:pt x="468271" y="513382"/>
                      <a:pt x="466435" y="516415"/>
                    </a:cubicBezTo>
                    <a:lnTo>
                      <a:pt x="460446" y="526302"/>
                    </a:lnTo>
                    <a:cubicBezTo>
                      <a:pt x="459542" y="527795"/>
                      <a:pt x="457897" y="528723"/>
                      <a:pt x="456152" y="528723"/>
                    </a:cubicBezTo>
                    <a:lnTo>
                      <a:pt x="444874" y="528723"/>
                    </a:lnTo>
                    <a:cubicBezTo>
                      <a:pt x="443128" y="528723"/>
                      <a:pt x="441484" y="527795"/>
                      <a:pt x="440579" y="526303"/>
                    </a:cubicBezTo>
                    <a:lnTo>
                      <a:pt x="434591" y="516414"/>
                    </a:lnTo>
                    <a:cubicBezTo>
                      <a:pt x="432754" y="513381"/>
                      <a:pt x="430159" y="510843"/>
                      <a:pt x="427094" y="509073"/>
                    </a:cubicBezTo>
                    <a:lnTo>
                      <a:pt x="400462" y="493696"/>
                    </a:lnTo>
                    <a:cubicBezTo>
                      <a:pt x="397393" y="491925"/>
                      <a:pt x="393898" y="490950"/>
                      <a:pt x="390356" y="490876"/>
                    </a:cubicBezTo>
                    <a:lnTo>
                      <a:pt x="378801" y="490634"/>
                    </a:lnTo>
                    <a:cubicBezTo>
                      <a:pt x="377056" y="490597"/>
                      <a:pt x="375429" y="489634"/>
                      <a:pt x="374557" y="488124"/>
                    </a:cubicBezTo>
                    <a:cubicBezTo>
                      <a:pt x="374046" y="487238"/>
                      <a:pt x="369429" y="479242"/>
                      <a:pt x="368918" y="478356"/>
                    </a:cubicBezTo>
                    <a:cubicBezTo>
                      <a:pt x="368046" y="476846"/>
                      <a:pt x="368026" y="474957"/>
                      <a:pt x="368866" y="473427"/>
                    </a:cubicBezTo>
                    <a:lnTo>
                      <a:pt x="374434" y="463299"/>
                    </a:lnTo>
                    <a:cubicBezTo>
                      <a:pt x="376142" y="460193"/>
                      <a:pt x="377044" y="456677"/>
                      <a:pt x="377044" y="453134"/>
                    </a:cubicBezTo>
                    <a:cubicBezTo>
                      <a:pt x="377044" y="435127"/>
                      <a:pt x="377044" y="438731"/>
                      <a:pt x="377044" y="422384"/>
                    </a:cubicBezTo>
                    <a:cubicBezTo>
                      <a:pt x="377044" y="418841"/>
                      <a:pt x="376142" y="415327"/>
                      <a:pt x="374434" y="412219"/>
                    </a:cubicBezTo>
                    <a:lnTo>
                      <a:pt x="368866" y="402091"/>
                    </a:lnTo>
                    <a:cubicBezTo>
                      <a:pt x="368026" y="400563"/>
                      <a:pt x="368045" y="398674"/>
                      <a:pt x="368918" y="397162"/>
                    </a:cubicBezTo>
                    <a:lnTo>
                      <a:pt x="374557" y="387395"/>
                    </a:lnTo>
                    <a:cubicBezTo>
                      <a:pt x="375430" y="385885"/>
                      <a:pt x="377055" y="384922"/>
                      <a:pt x="378800" y="384886"/>
                    </a:cubicBezTo>
                    <a:lnTo>
                      <a:pt x="390356" y="384644"/>
                    </a:lnTo>
                    <a:cubicBezTo>
                      <a:pt x="393900" y="384570"/>
                      <a:pt x="397395" y="383594"/>
                      <a:pt x="400464" y="381821"/>
                    </a:cubicBezTo>
                    <a:lnTo>
                      <a:pt x="427095" y="366446"/>
                    </a:lnTo>
                    <a:cubicBezTo>
                      <a:pt x="430164" y="364674"/>
                      <a:pt x="432756" y="362135"/>
                      <a:pt x="434592" y="359102"/>
                    </a:cubicBezTo>
                    <a:lnTo>
                      <a:pt x="440579" y="349217"/>
                    </a:lnTo>
                    <a:cubicBezTo>
                      <a:pt x="441361" y="347927"/>
                      <a:pt x="442696" y="347060"/>
                      <a:pt x="444171" y="346848"/>
                    </a:cubicBezTo>
                    <a:cubicBezTo>
                      <a:pt x="459696" y="346734"/>
                      <a:pt x="447382" y="346834"/>
                      <a:pt x="456152" y="346798"/>
                    </a:cubicBezTo>
                    <a:cubicBezTo>
                      <a:pt x="457897" y="346798"/>
                      <a:pt x="459543" y="347725"/>
                      <a:pt x="460446" y="349217"/>
                    </a:cubicBezTo>
                    <a:lnTo>
                      <a:pt x="466432" y="359101"/>
                    </a:lnTo>
                    <a:cubicBezTo>
                      <a:pt x="468268" y="362133"/>
                      <a:pt x="470861" y="364673"/>
                      <a:pt x="473932" y="366448"/>
                    </a:cubicBezTo>
                    <a:cubicBezTo>
                      <a:pt x="478746" y="369227"/>
                      <a:pt x="493248" y="377601"/>
                      <a:pt x="500560" y="381822"/>
                    </a:cubicBezTo>
                    <a:cubicBezTo>
                      <a:pt x="503631" y="383594"/>
                      <a:pt x="507126" y="384570"/>
                      <a:pt x="510670" y="384645"/>
                    </a:cubicBezTo>
                    <a:lnTo>
                      <a:pt x="522226" y="384887"/>
                    </a:lnTo>
                    <a:cubicBezTo>
                      <a:pt x="523971" y="384923"/>
                      <a:pt x="525596" y="385886"/>
                      <a:pt x="526468" y="387396"/>
                    </a:cubicBezTo>
                    <a:lnTo>
                      <a:pt x="532108" y="397162"/>
                    </a:lnTo>
                    <a:cubicBezTo>
                      <a:pt x="532980" y="398675"/>
                      <a:pt x="533000" y="400563"/>
                      <a:pt x="532159" y="402092"/>
                    </a:cubicBezTo>
                    <a:lnTo>
                      <a:pt x="526592" y="412221"/>
                    </a:lnTo>
                    <a:cubicBezTo>
                      <a:pt x="526592" y="412222"/>
                      <a:pt x="526590" y="412222"/>
                      <a:pt x="526590" y="412223"/>
                    </a:cubicBezTo>
                    <a:cubicBezTo>
                      <a:pt x="524884" y="415328"/>
                      <a:pt x="523981" y="418843"/>
                      <a:pt x="523981" y="422385"/>
                    </a:cubicBezTo>
                    <a:lnTo>
                      <a:pt x="523981" y="453135"/>
                    </a:lnTo>
                    <a:cubicBezTo>
                      <a:pt x="523981" y="456679"/>
                      <a:pt x="524884" y="460194"/>
                      <a:pt x="526592" y="463300"/>
                    </a:cubicBezTo>
                    <a:lnTo>
                      <a:pt x="532161" y="473429"/>
                    </a:lnTo>
                    <a:cubicBezTo>
                      <a:pt x="533000" y="474957"/>
                      <a:pt x="532981" y="476845"/>
                      <a:pt x="532108" y="4783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197;p63">
                <a:extLst>
                  <a:ext uri="{FF2B5EF4-FFF2-40B4-BE49-F238E27FC236}">
                    <a16:creationId xmlns:a16="http://schemas.microsoft.com/office/drawing/2014/main" id="{7B93B543-7BE9-9477-8E21-7A7F5B5426C1}"/>
                  </a:ext>
                </a:extLst>
              </p:cNvPr>
              <p:cNvSpPr/>
              <p:nvPr/>
            </p:nvSpPr>
            <p:spPr>
              <a:xfrm>
                <a:off x="1597251" y="3788768"/>
                <a:ext cx="45067" cy="61159"/>
              </a:xfrm>
              <a:custGeom>
                <a:avLst/>
                <a:gdLst/>
                <a:ahLst/>
                <a:cxnLst/>
                <a:rect l="l" t="t" r="r" b="b"/>
                <a:pathLst>
                  <a:path w="61735" h="83780" extrusionOk="0">
                    <a:moveTo>
                      <a:pt x="0" y="43076"/>
                    </a:moveTo>
                    <a:cubicBezTo>
                      <a:pt x="0" y="47517"/>
                      <a:pt x="3599" y="51116"/>
                      <a:pt x="8040" y="51116"/>
                    </a:cubicBezTo>
                    <a:lnTo>
                      <a:pt x="15103" y="51116"/>
                    </a:lnTo>
                    <a:cubicBezTo>
                      <a:pt x="15471" y="55761"/>
                      <a:pt x="14756" y="57825"/>
                      <a:pt x="10465" y="63591"/>
                    </a:cubicBezTo>
                    <a:lnTo>
                      <a:pt x="5079" y="70362"/>
                    </a:lnTo>
                    <a:cubicBezTo>
                      <a:pt x="3167" y="72767"/>
                      <a:pt x="2791" y="76054"/>
                      <a:pt x="4115" y="78827"/>
                    </a:cubicBezTo>
                    <a:cubicBezTo>
                      <a:pt x="5439" y="81600"/>
                      <a:pt x="8228" y="83379"/>
                      <a:pt x="11301" y="83406"/>
                    </a:cubicBezTo>
                    <a:lnTo>
                      <a:pt x="53624" y="83781"/>
                    </a:lnTo>
                    <a:lnTo>
                      <a:pt x="53696" y="83781"/>
                    </a:lnTo>
                    <a:cubicBezTo>
                      <a:pt x="58103" y="83781"/>
                      <a:pt x="61695" y="80228"/>
                      <a:pt x="61735" y="75812"/>
                    </a:cubicBezTo>
                    <a:cubicBezTo>
                      <a:pt x="61774" y="71371"/>
                      <a:pt x="58206" y="67741"/>
                      <a:pt x="53766" y="67701"/>
                    </a:cubicBezTo>
                    <a:lnTo>
                      <a:pt x="27209" y="67466"/>
                    </a:lnTo>
                    <a:cubicBezTo>
                      <a:pt x="30380" y="62033"/>
                      <a:pt x="31474" y="57382"/>
                      <a:pt x="31193" y="51115"/>
                    </a:cubicBezTo>
                    <a:lnTo>
                      <a:pt x="37765" y="51115"/>
                    </a:lnTo>
                    <a:cubicBezTo>
                      <a:pt x="42206" y="51115"/>
                      <a:pt x="45805" y="47516"/>
                      <a:pt x="45805" y="43075"/>
                    </a:cubicBezTo>
                    <a:cubicBezTo>
                      <a:pt x="45805" y="38634"/>
                      <a:pt x="42206" y="35035"/>
                      <a:pt x="37765" y="35035"/>
                    </a:cubicBezTo>
                    <a:lnTo>
                      <a:pt x="27163" y="35035"/>
                    </a:lnTo>
                    <a:cubicBezTo>
                      <a:pt x="25305" y="31984"/>
                      <a:pt x="22807" y="26989"/>
                      <a:pt x="22824" y="23028"/>
                    </a:cubicBezTo>
                    <a:cubicBezTo>
                      <a:pt x="22824" y="23017"/>
                      <a:pt x="22824" y="23005"/>
                      <a:pt x="22824" y="22995"/>
                    </a:cubicBezTo>
                    <a:cubicBezTo>
                      <a:pt x="22824" y="22984"/>
                      <a:pt x="22824" y="22974"/>
                      <a:pt x="22824" y="22963"/>
                    </a:cubicBezTo>
                    <a:cubicBezTo>
                      <a:pt x="22817" y="21354"/>
                      <a:pt x="23170" y="19304"/>
                      <a:pt x="25973" y="17720"/>
                    </a:cubicBezTo>
                    <a:cubicBezTo>
                      <a:pt x="30149" y="15364"/>
                      <a:pt x="36403" y="15756"/>
                      <a:pt x="39405" y="17581"/>
                    </a:cubicBezTo>
                    <a:cubicBezTo>
                      <a:pt x="42124" y="19233"/>
                      <a:pt x="44225" y="21514"/>
                      <a:pt x="44758" y="23392"/>
                    </a:cubicBezTo>
                    <a:cubicBezTo>
                      <a:pt x="45970" y="27664"/>
                      <a:pt x="50413" y="30145"/>
                      <a:pt x="54688" y="28931"/>
                    </a:cubicBezTo>
                    <a:cubicBezTo>
                      <a:pt x="58959" y="27719"/>
                      <a:pt x="61439" y="23274"/>
                      <a:pt x="60227" y="19001"/>
                    </a:cubicBezTo>
                    <a:cubicBezTo>
                      <a:pt x="58574" y="13177"/>
                      <a:pt x="54029" y="7651"/>
                      <a:pt x="47758" y="3840"/>
                    </a:cubicBezTo>
                    <a:cubicBezTo>
                      <a:pt x="39413" y="-1234"/>
                      <a:pt x="26926" y="-1285"/>
                      <a:pt x="18067" y="3718"/>
                    </a:cubicBezTo>
                    <a:cubicBezTo>
                      <a:pt x="10867" y="7783"/>
                      <a:pt x="6745" y="14784"/>
                      <a:pt x="6745" y="22936"/>
                    </a:cubicBezTo>
                    <a:lnTo>
                      <a:pt x="6745" y="22957"/>
                    </a:lnTo>
                    <a:lnTo>
                      <a:pt x="6745" y="22988"/>
                    </a:lnTo>
                    <a:lnTo>
                      <a:pt x="6745" y="23020"/>
                    </a:lnTo>
                    <a:lnTo>
                      <a:pt x="6745" y="23044"/>
                    </a:lnTo>
                    <a:cubicBezTo>
                      <a:pt x="6742" y="27248"/>
                      <a:pt x="7821" y="31398"/>
                      <a:pt x="9236" y="35033"/>
                    </a:cubicBezTo>
                    <a:lnTo>
                      <a:pt x="8040" y="35033"/>
                    </a:lnTo>
                    <a:cubicBezTo>
                      <a:pt x="3599" y="35036"/>
                      <a:pt x="0" y="38635"/>
                      <a:pt x="0" y="430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" name="Google Shape;1198;p63">
              <a:extLst>
                <a:ext uri="{FF2B5EF4-FFF2-40B4-BE49-F238E27FC236}">
                  <a16:creationId xmlns:a16="http://schemas.microsoft.com/office/drawing/2014/main" id="{E7AB3D18-2D95-F84D-4F42-0BCF13442A42}"/>
                </a:ext>
              </a:extLst>
            </p:cNvPr>
            <p:cNvGrpSpPr/>
            <p:nvPr/>
          </p:nvGrpSpPr>
          <p:grpSpPr>
            <a:xfrm>
              <a:off x="3646729" y="3648098"/>
              <a:ext cx="209250" cy="374785"/>
              <a:chOff x="2474824" y="4248931"/>
              <a:chExt cx="223701" cy="400668"/>
            </a:xfrm>
          </p:grpSpPr>
          <p:sp>
            <p:nvSpPr>
              <p:cNvPr id="103" name="Google Shape;1199;p63">
                <a:extLst>
                  <a:ext uri="{FF2B5EF4-FFF2-40B4-BE49-F238E27FC236}">
                    <a16:creationId xmlns:a16="http://schemas.microsoft.com/office/drawing/2014/main" id="{5124B756-8FC7-02C1-7FCB-2B6A3887576B}"/>
                  </a:ext>
                </a:extLst>
              </p:cNvPr>
              <p:cNvSpPr/>
              <p:nvPr/>
            </p:nvSpPr>
            <p:spPr>
              <a:xfrm>
                <a:off x="2474824" y="4248931"/>
                <a:ext cx="223701" cy="400668"/>
              </a:xfrm>
              <a:custGeom>
                <a:avLst/>
                <a:gdLst/>
                <a:ahLst/>
                <a:cxnLst/>
                <a:rect l="l" t="t" r="r" b="b"/>
                <a:pathLst>
                  <a:path w="306440" h="548860" extrusionOk="0">
                    <a:moveTo>
                      <a:pt x="299473" y="449743"/>
                    </a:moveTo>
                    <a:cubicBezTo>
                      <a:pt x="299241" y="449322"/>
                      <a:pt x="299120" y="448848"/>
                      <a:pt x="299120" y="448371"/>
                    </a:cubicBezTo>
                    <a:lnTo>
                      <a:pt x="299120" y="422737"/>
                    </a:lnTo>
                    <a:cubicBezTo>
                      <a:pt x="299120" y="422260"/>
                      <a:pt x="299241" y="421785"/>
                      <a:pt x="299473" y="421366"/>
                    </a:cubicBezTo>
                    <a:lnTo>
                      <a:pt x="304116" y="412921"/>
                    </a:lnTo>
                    <a:cubicBezTo>
                      <a:pt x="307283" y="407154"/>
                      <a:pt x="307209" y="400034"/>
                      <a:pt x="303919" y="394340"/>
                    </a:cubicBezTo>
                    <a:lnTo>
                      <a:pt x="299218" y="386197"/>
                    </a:lnTo>
                    <a:cubicBezTo>
                      <a:pt x="295929" y="380500"/>
                      <a:pt x="289799" y="376875"/>
                      <a:pt x="283222" y="376738"/>
                    </a:cubicBezTo>
                    <a:lnTo>
                      <a:pt x="273591" y="376536"/>
                    </a:lnTo>
                    <a:cubicBezTo>
                      <a:pt x="273111" y="376525"/>
                      <a:pt x="272640" y="376394"/>
                      <a:pt x="272226" y="376156"/>
                    </a:cubicBezTo>
                    <a:lnTo>
                      <a:pt x="250027" y="363339"/>
                    </a:lnTo>
                    <a:cubicBezTo>
                      <a:pt x="249611" y="363099"/>
                      <a:pt x="249262" y="362757"/>
                      <a:pt x="249014" y="362348"/>
                    </a:cubicBezTo>
                    <a:lnTo>
                      <a:pt x="244022" y="354104"/>
                    </a:lnTo>
                    <a:cubicBezTo>
                      <a:pt x="241114" y="349303"/>
                      <a:pt x="236171" y="346055"/>
                      <a:pt x="230696" y="345205"/>
                    </a:cubicBezTo>
                    <a:cubicBezTo>
                      <a:pt x="226251" y="300902"/>
                      <a:pt x="191244" y="266011"/>
                      <a:pt x="147494" y="261162"/>
                    </a:cubicBezTo>
                    <a:lnTo>
                      <a:pt x="147494" y="229204"/>
                    </a:lnTo>
                    <a:cubicBezTo>
                      <a:pt x="151206" y="227329"/>
                      <a:pt x="154772" y="225115"/>
                      <a:pt x="158162" y="222572"/>
                    </a:cubicBezTo>
                    <a:cubicBezTo>
                      <a:pt x="161713" y="219908"/>
                      <a:pt x="162433" y="214868"/>
                      <a:pt x="159768" y="211316"/>
                    </a:cubicBezTo>
                    <a:cubicBezTo>
                      <a:pt x="157103" y="207765"/>
                      <a:pt x="152062" y="207044"/>
                      <a:pt x="148512" y="209711"/>
                    </a:cubicBezTo>
                    <a:cubicBezTo>
                      <a:pt x="138954" y="216881"/>
                      <a:pt x="127568" y="220673"/>
                      <a:pt x="115585" y="220673"/>
                    </a:cubicBezTo>
                    <a:cubicBezTo>
                      <a:pt x="85301" y="220673"/>
                      <a:pt x="60663" y="196035"/>
                      <a:pt x="60663" y="165750"/>
                    </a:cubicBezTo>
                    <a:lnTo>
                      <a:pt x="60663" y="97593"/>
                    </a:lnTo>
                    <a:cubicBezTo>
                      <a:pt x="83558" y="108056"/>
                      <a:pt x="114520" y="105406"/>
                      <a:pt x="131048" y="96216"/>
                    </a:cubicBezTo>
                    <a:cubicBezTo>
                      <a:pt x="138684" y="99930"/>
                      <a:pt x="147016" y="101840"/>
                      <a:pt x="155019" y="101686"/>
                    </a:cubicBezTo>
                    <a:cubicBezTo>
                      <a:pt x="160551" y="101571"/>
                      <a:pt x="165755" y="100476"/>
                      <a:pt x="170509" y="98453"/>
                    </a:cubicBezTo>
                    <a:lnTo>
                      <a:pt x="170508" y="165750"/>
                    </a:lnTo>
                    <a:cubicBezTo>
                      <a:pt x="170508" y="173370"/>
                      <a:pt x="168967" y="180758"/>
                      <a:pt x="165930" y="187709"/>
                    </a:cubicBezTo>
                    <a:cubicBezTo>
                      <a:pt x="164152" y="191778"/>
                      <a:pt x="166009" y="196518"/>
                      <a:pt x="170078" y="198296"/>
                    </a:cubicBezTo>
                    <a:cubicBezTo>
                      <a:pt x="174146" y="200071"/>
                      <a:pt x="178887" y="198217"/>
                      <a:pt x="180665" y="194147"/>
                    </a:cubicBezTo>
                    <a:cubicBezTo>
                      <a:pt x="184141" y="186191"/>
                      <a:pt x="186101" y="177796"/>
                      <a:pt x="186507" y="169148"/>
                    </a:cubicBezTo>
                    <a:lnTo>
                      <a:pt x="188537" y="169148"/>
                    </a:lnTo>
                    <a:cubicBezTo>
                      <a:pt x="205186" y="169148"/>
                      <a:pt x="218731" y="155603"/>
                      <a:pt x="218731" y="138954"/>
                    </a:cubicBezTo>
                    <a:lnTo>
                      <a:pt x="218731" y="33174"/>
                    </a:lnTo>
                    <a:cubicBezTo>
                      <a:pt x="218733" y="14882"/>
                      <a:pt x="203850" y="0"/>
                      <a:pt x="185557" y="0"/>
                    </a:cubicBezTo>
                    <a:lnTo>
                      <a:pt x="171341" y="0"/>
                    </a:lnTo>
                    <a:cubicBezTo>
                      <a:pt x="166900" y="0"/>
                      <a:pt x="163301" y="3599"/>
                      <a:pt x="163301" y="8040"/>
                    </a:cubicBezTo>
                    <a:cubicBezTo>
                      <a:pt x="163301" y="12481"/>
                      <a:pt x="166900" y="16080"/>
                      <a:pt x="171341" y="16080"/>
                    </a:cubicBezTo>
                    <a:lnTo>
                      <a:pt x="185557" y="16080"/>
                    </a:lnTo>
                    <a:cubicBezTo>
                      <a:pt x="194983" y="16080"/>
                      <a:pt x="202652" y="23748"/>
                      <a:pt x="202652" y="33174"/>
                    </a:cubicBezTo>
                    <a:lnTo>
                      <a:pt x="202652" y="138951"/>
                    </a:lnTo>
                    <a:cubicBezTo>
                      <a:pt x="202652" y="146733"/>
                      <a:pt x="196320" y="153064"/>
                      <a:pt x="188537" y="153064"/>
                    </a:cubicBezTo>
                    <a:lnTo>
                      <a:pt x="186588" y="153064"/>
                    </a:lnTo>
                    <a:lnTo>
                      <a:pt x="186589" y="82987"/>
                    </a:lnTo>
                    <a:cubicBezTo>
                      <a:pt x="186589" y="79660"/>
                      <a:pt x="184538" y="76674"/>
                      <a:pt x="181431" y="75482"/>
                    </a:cubicBezTo>
                    <a:cubicBezTo>
                      <a:pt x="178319" y="74285"/>
                      <a:pt x="174802" y="75134"/>
                      <a:pt x="172575" y="77605"/>
                    </a:cubicBezTo>
                    <a:cubicBezTo>
                      <a:pt x="160959" y="90495"/>
                      <a:pt x="143394" y="85171"/>
                      <a:pt x="134847" y="79991"/>
                    </a:cubicBezTo>
                    <a:cubicBezTo>
                      <a:pt x="131987" y="78259"/>
                      <a:pt x="128352" y="78476"/>
                      <a:pt x="125719" y="80541"/>
                    </a:cubicBezTo>
                    <a:cubicBezTo>
                      <a:pt x="112969" y="90539"/>
                      <a:pt x="75426" y="92528"/>
                      <a:pt x="57968" y="76983"/>
                    </a:cubicBezTo>
                    <a:cubicBezTo>
                      <a:pt x="55602" y="74878"/>
                      <a:pt x="52220" y="74356"/>
                      <a:pt x="49331" y="75653"/>
                    </a:cubicBezTo>
                    <a:cubicBezTo>
                      <a:pt x="46441" y="76949"/>
                      <a:pt x="44581" y="79822"/>
                      <a:pt x="44581" y="82988"/>
                    </a:cubicBezTo>
                    <a:lnTo>
                      <a:pt x="44581" y="153065"/>
                    </a:lnTo>
                    <a:lnTo>
                      <a:pt x="42632" y="153065"/>
                    </a:lnTo>
                    <a:cubicBezTo>
                      <a:pt x="34849" y="153065"/>
                      <a:pt x="28518" y="146734"/>
                      <a:pt x="28518" y="138952"/>
                    </a:cubicBezTo>
                    <a:lnTo>
                      <a:pt x="28518" y="33174"/>
                    </a:lnTo>
                    <a:cubicBezTo>
                      <a:pt x="28518" y="23748"/>
                      <a:pt x="36186" y="16080"/>
                      <a:pt x="45612" y="16080"/>
                    </a:cubicBezTo>
                    <a:lnTo>
                      <a:pt x="51965" y="16080"/>
                    </a:lnTo>
                    <a:cubicBezTo>
                      <a:pt x="54530" y="16080"/>
                      <a:pt x="57042" y="16964"/>
                      <a:pt x="59041" y="18570"/>
                    </a:cubicBezTo>
                    <a:lnTo>
                      <a:pt x="61109" y="20234"/>
                    </a:lnTo>
                    <a:cubicBezTo>
                      <a:pt x="71738" y="28777"/>
                      <a:pt x="86738" y="28280"/>
                      <a:pt x="96781" y="19056"/>
                    </a:cubicBezTo>
                    <a:cubicBezTo>
                      <a:pt x="98868" y="17137"/>
                      <a:pt x="101582" y="16080"/>
                      <a:pt x="104420" y="16080"/>
                    </a:cubicBezTo>
                    <a:lnTo>
                      <a:pt x="139194" y="16080"/>
                    </a:lnTo>
                    <a:cubicBezTo>
                      <a:pt x="143635" y="16080"/>
                      <a:pt x="147234" y="12481"/>
                      <a:pt x="147234" y="8040"/>
                    </a:cubicBezTo>
                    <a:cubicBezTo>
                      <a:pt x="147234" y="3599"/>
                      <a:pt x="143635" y="0"/>
                      <a:pt x="139194" y="0"/>
                    </a:cubicBezTo>
                    <a:lnTo>
                      <a:pt x="104420" y="0"/>
                    </a:lnTo>
                    <a:cubicBezTo>
                      <a:pt x="97541" y="0"/>
                      <a:pt x="90963" y="2563"/>
                      <a:pt x="85901" y="7216"/>
                    </a:cubicBezTo>
                    <a:cubicBezTo>
                      <a:pt x="81759" y="11020"/>
                      <a:pt x="75570" y="11226"/>
                      <a:pt x="71184" y="7701"/>
                    </a:cubicBezTo>
                    <a:lnTo>
                      <a:pt x="69116" y="6039"/>
                    </a:lnTo>
                    <a:cubicBezTo>
                      <a:pt x="64273" y="2145"/>
                      <a:pt x="58182" y="0"/>
                      <a:pt x="51966" y="0"/>
                    </a:cubicBezTo>
                    <a:lnTo>
                      <a:pt x="45613" y="0"/>
                    </a:lnTo>
                    <a:cubicBezTo>
                      <a:pt x="27322" y="0"/>
                      <a:pt x="12439" y="14882"/>
                      <a:pt x="12439" y="33174"/>
                    </a:cubicBezTo>
                    <a:lnTo>
                      <a:pt x="12439" y="138951"/>
                    </a:lnTo>
                    <a:cubicBezTo>
                      <a:pt x="12439" y="155600"/>
                      <a:pt x="25984" y="169144"/>
                      <a:pt x="42633" y="169144"/>
                    </a:cubicBezTo>
                    <a:lnTo>
                      <a:pt x="44663" y="169144"/>
                    </a:lnTo>
                    <a:cubicBezTo>
                      <a:pt x="45906" y="195386"/>
                      <a:pt x="61461" y="217945"/>
                      <a:pt x="83678" y="229168"/>
                    </a:cubicBezTo>
                    <a:lnTo>
                      <a:pt x="83678" y="261162"/>
                    </a:lnTo>
                    <a:cubicBezTo>
                      <a:pt x="36674" y="266384"/>
                      <a:pt x="0" y="306352"/>
                      <a:pt x="0" y="354725"/>
                    </a:cubicBezTo>
                    <a:lnTo>
                      <a:pt x="0" y="531676"/>
                    </a:lnTo>
                    <a:cubicBezTo>
                      <a:pt x="0" y="541151"/>
                      <a:pt x="7709" y="548860"/>
                      <a:pt x="17185" y="548860"/>
                    </a:cubicBezTo>
                    <a:lnTo>
                      <a:pt x="49483" y="548860"/>
                    </a:lnTo>
                    <a:cubicBezTo>
                      <a:pt x="53924" y="548860"/>
                      <a:pt x="57523" y="545261"/>
                      <a:pt x="57523" y="540820"/>
                    </a:cubicBezTo>
                    <a:cubicBezTo>
                      <a:pt x="57523" y="536379"/>
                      <a:pt x="53924" y="532780"/>
                      <a:pt x="49483" y="532780"/>
                    </a:cubicBezTo>
                    <a:lnTo>
                      <a:pt x="17185" y="532780"/>
                    </a:lnTo>
                    <a:cubicBezTo>
                      <a:pt x="16576" y="532780"/>
                      <a:pt x="16080" y="532285"/>
                      <a:pt x="16080" y="531676"/>
                    </a:cubicBezTo>
                    <a:lnTo>
                      <a:pt x="16080" y="354724"/>
                    </a:lnTo>
                    <a:cubicBezTo>
                      <a:pt x="16080" y="314583"/>
                      <a:pt x="46538" y="281419"/>
                      <a:pt x="85558" y="277131"/>
                    </a:cubicBezTo>
                    <a:lnTo>
                      <a:pt x="94703" y="305888"/>
                    </a:lnTo>
                    <a:lnTo>
                      <a:pt x="92539" y="305888"/>
                    </a:lnTo>
                    <a:cubicBezTo>
                      <a:pt x="88097" y="305888"/>
                      <a:pt x="84499" y="309486"/>
                      <a:pt x="84499" y="313928"/>
                    </a:cubicBezTo>
                    <a:lnTo>
                      <a:pt x="84499" y="376197"/>
                    </a:lnTo>
                    <a:cubicBezTo>
                      <a:pt x="84499" y="380639"/>
                      <a:pt x="88097" y="384237"/>
                      <a:pt x="92539" y="384237"/>
                    </a:cubicBezTo>
                    <a:lnTo>
                      <a:pt x="138632" y="384237"/>
                    </a:lnTo>
                    <a:cubicBezTo>
                      <a:pt x="143073" y="384237"/>
                      <a:pt x="146672" y="380639"/>
                      <a:pt x="146672" y="376197"/>
                    </a:cubicBezTo>
                    <a:lnTo>
                      <a:pt x="146672" y="313928"/>
                    </a:lnTo>
                    <a:cubicBezTo>
                      <a:pt x="146672" y="309486"/>
                      <a:pt x="143073" y="305888"/>
                      <a:pt x="138632" y="305888"/>
                    </a:cubicBezTo>
                    <a:lnTo>
                      <a:pt x="136469" y="305888"/>
                    </a:lnTo>
                    <a:lnTo>
                      <a:pt x="145614" y="277130"/>
                    </a:lnTo>
                    <a:cubicBezTo>
                      <a:pt x="181464" y="281059"/>
                      <a:pt x="210254" y="309310"/>
                      <a:pt x="214541" y="345392"/>
                    </a:cubicBezTo>
                    <a:cubicBezTo>
                      <a:pt x="209479" y="346468"/>
                      <a:pt x="204967" y="349603"/>
                      <a:pt x="202240" y="354104"/>
                    </a:cubicBezTo>
                    <a:lnTo>
                      <a:pt x="197248" y="362346"/>
                    </a:lnTo>
                    <a:cubicBezTo>
                      <a:pt x="197001" y="362755"/>
                      <a:pt x="196651" y="363097"/>
                      <a:pt x="196237" y="363337"/>
                    </a:cubicBezTo>
                    <a:lnTo>
                      <a:pt x="174039" y="376152"/>
                    </a:lnTo>
                    <a:cubicBezTo>
                      <a:pt x="173624" y="376393"/>
                      <a:pt x="173151" y="376524"/>
                      <a:pt x="172673" y="376534"/>
                    </a:cubicBezTo>
                    <a:lnTo>
                      <a:pt x="163041" y="376736"/>
                    </a:lnTo>
                    <a:cubicBezTo>
                      <a:pt x="156464" y="376873"/>
                      <a:pt x="150334" y="380498"/>
                      <a:pt x="147045" y="386195"/>
                    </a:cubicBezTo>
                    <a:lnTo>
                      <a:pt x="142343" y="394337"/>
                    </a:lnTo>
                    <a:cubicBezTo>
                      <a:pt x="139055" y="400032"/>
                      <a:pt x="138980" y="407152"/>
                      <a:pt x="142148" y="412920"/>
                    </a:cubicBezTo>
                    <a:lnTo>
                      <a:pt x="146790" y="421364"/>
                    </a:lnTo>
                    <a:cubicBezTo>
                      <a:pt x="147022" y="421784"/>
                      <a:pt x="147143" y="422258"/>
                      <a:pt x="147143" y="422735"/>
                    </a:cubicBezTo>
                    <a:lnTo>
                      <a:pt x="147143" y="448369"/>
                    </a:lnTo>
                    <a:cubicBezTo>
                      <a:pt x="147143" y="448846"/>
                      <a:pt x="147022" y="449321"/>
                      <a:pt x="146790" y="449740"/>
                    </a:cubicBezTo>
                    <a:lnTo>
                      <a:pt x="142147" y="458186"/>
                    </a:lnTo>
                    <a:cubicBezTo>
                      <a:pt x="138980" y="463952"/>
                      <a:pt x="139053" y="471072"/>
                      <a:pt x="142343" y="476766"/>
                    </a:cubicBezTo>
                    <a:lnTo>
                      <a:pt x="147045" y="484911"/>
                    </a:lnTo>
                    <a:cubicBezTo>
                      <a:pt x="150335" y="490607"/>
                      <a:pt x="156464" y="494231"/>
                      <a:pt x="163040" y="494369"/>
                    </a:cubicBezTo>
                    <a:lnTo>
                      <a:pt x="172672" y="494570"/>
                    </a:lnTo>
                    <a:cubicBezTo>
                      <a:pt x="173151" y="494581"/>
                      <a:pt x="173625" y="494713"/>
                      <a:pt x="174038" y="494951"/>
                    </a:cubicBezTo>
                    <a:lnTo>
                      <a:pt x="196240" y="507771"/>
                    </a:lnTo>
                    <a:cubicBezTo>
                      <a:pt x="196653" y="508009"/>
                      <a:pt x="197001" y="508349"/>
                      <a:pt x="197249" y="508759"/>
                    </a:cubicBezTo>
                    <a:lnTo>
                      <a:pt x="202240" y="517001"/>
                    </a:lnTo>
                    <a:cubicBezTo>
                      <a:pt x="205064" y="521662"/>
                      <a:pt x="209806" y="524861"/>
                      <a:pt x="215091" y="525822"/>
                    </a:cubicBezTo>
                    <a:lnTo>
                      <a:pt x="215091" y="531673"/>
                    </a:lnTo>
                    <a:cubicBezTo>
                      <a:pt x="215091" y="532282"/>
                      <a:pt x="214596" y="532777"/>
                      <a:pt x="213987" y="532777"/>
                    </a:cubicBezTo>
                    <a:lnTo>
                      <a:pt x="81629" y="532777"/>
                    </a:lnTo>
                    <a:cubicBezTo>
                      <a:pt x="77188" y="532777"/>
                      <a:pt x="73589" y="536376"/>
                      <a:pt x="73589" y="540817"/>
                    </a:cubicBezTo>
                    <a:cubicBezTo>
                      <a:pt x="73589" y="545258"/>
                      <a:pt x="77188" y="548857"/>
                      <a:pt x="81629" y="548857"/>
                    </a:cubicBezTo>
                    <a:lnTo>
                      <a:pt x="213987" y="548857"/>
                    </a:lnTo>
                    <a:cubicBezTo>
                      <a:pt x="223462" y="548857"/>
                      <a:pt x="231171" y="541148"/>
                      <a:pt x="231171" y="531673"/>
                    </a:cubicBezTo>
                    <a:lnTo>
                      <a:pt x="231171" y="525822"/>
                    </a:lnTo>
                    <a:cubicBezTo>
                      <a:pt x="236456" y="524862"/>
                      <a:pt x="241198" y="521664"/>
                      <a:pt x="244022" y="517000"/>
                    </a:cubicBezTo>
                    <a:lnTo>
                      <a:pt x="249015" y="508757"/>
                    </a:lnTo>
                    <a:cubicBezTo>
                      <a:pt x="249261" y="508349"/>
                      <a:pt x="249610" y="508009"/>
                      <a:pt x="250025" y="507768"/>
                    </a:cubicBezTo>
                    <a:lnTo>
                      <a:pt x="272226" y="494951"/>
                    </a:lnTo>
                    <a:cubicBezTo>
                      <a:pt x="272640" y="494712"/>
                      <a:pt x="273110" y="494580"/>
                      <a:pt x="273589" y="494570"/>
                    </a:cubicBezTo>
                    <a:lnTo>
                      <a:pt x="283220" y="494369"/>
                    </a:lnTo>
                    <a:cubicBezTo>
                      <a:pt x="289798" y="494231"/>
                      <a:pt x="295927" y="490607"/>
                      <a:pt x="299217" y="484910"/>
                    </a:cubicBezTo>
                    <a:lnTo>
                      <a:pt x="303918" y="476767"/>
                    </a:lnTo>
                    <a:cubicBezTo>
                      <a:pt x="307207" y="471072"/>
                      <a:pt x="307282" y="463952"/>
                      <a:pt x="304113" y="458184"/>
                    </a:cubicBezTo>
                    <a:close/>
                    <a:moveTo>
                      <a:pt x="115585" y="236751"/>
                    </a:moveTo>
                    <a:cubicBezTo>
                      <a:pt x="120978" y="236751"/>
                      <a:pt x="126275" y="236156"/>
                      <a:pt x="131414" y="234990"/>
                    </a:cubicBezTo>
                    <a:lnTo>
                      <a:pt x="131414" y="260369"/>
                    </a:lnTo>
                    <a:lnTo>
                      <a:pt x="99757" y="260369"/>
                    </a:lnTo>
                    <a:lnTo>
                      <a:pt x="99757" y="234971"/>
                    </a:lnTo>
                    <a:cubicBezTo>
                      <a:pt x="104848" y="236135"/>
                      <a:pt x="110146" y="236751"/>
                      <a:pt x="115585" y="236751"/>
                    </a:cubicBezTo>
                    <a:close/>
                    <a:moveTo>
                      <a:pt x="130592" y="368159"/>
                    </a:moveTo>
                    <a:lnTo>
                      <a:pt x="100579" y="368159"/>
                    </a:lnTo>
                    <a:lnTo>
                      <a:pt x="100579" y="321969"/>
                    </a:lnTo>
                    <a:lnTo>
                      <a:pt x="130592" y="321969"/>
                    </a:lnTo>
                    <a:close/>
                    <a:moveTo>
                      <a:pt x="111577" y="305889"/>
                    </a:moveTo>
                    <a:lnTo>
                      <a:pt x="102282" y="276663"/>
                    </a:lnTo>
                    <a:lnTo>
                      <a:pt x="128890" y="276663"/>
                    </a:lnTo>
                    <a:lnTo>
                      <a:pt x="119595" y="305889"/>
                    </a:lnTo>
                    <a:close/>
                    <a:moveTo>
                      <a:pt x="285381" y="457490"/>
                    </a:moveTo>
                    <a:lnTo>
                      <a:pt x="290022" y="465933"/>
                    </a:lnTo>
                    <a:cubicBezTo>
                      <a:pt x="290499" y="466801"/>
                      <a:pt x="290490" y="467872"/>
                      <a:pt x="289994" y="468729"/>
                    </a:cubicBezTo>
                    <a:lnTo>
                      <a:pt x="285293" y="476871"/>
                    </a:lnTo>
                    <a:cubicBezTo>
                      <a:pt x="284798" y="477729"/>
                      <a:pt x="283876" y="478275"/>
                      <a:pt x="282886" y="478295"/>
                    </a:cubicBezTo>
                    <a:lnTo>
                      <a:pt x="273252" y="478497"/>
                    </a:lnTo>
                    <a:cubicBezTo>
                      <a:pt x="270072" y="478563"/>
                      <a:pt x="266937" y="479439"/>
                      <a:pt x="264186" y="481028"/>
                    </a:cubicBezTo>
                    <a:lnTo>
                      <a:pt x="241989" y="493843"/>
                    </a:lnTo>
                    <a:cubicBezTo>
                      <a:pt x="239233" y="495433"/>
                      <a:pt x="236905" y="497712"/>
                      <a:pt x="235260" y="500432"/>
                    </a:cubicBezTo>
                    <a:lnTo>
                      <a:pt x="230269" y="508673"/>
                    </a:lnTo>
                    <a:cubicBezTo>
                      <a:pt x="229756" y="509520"/>
                      <a:pt x="228823" y="510045"/>
                      <a:pt x="227834" y="510045"/>
                    </a:cubicBezTo>
                    <a:lnTo>
                      <a:pt x="218431" y="510045"/>
                    </a:lnTo>
                    <a:cubicBezTo>
                      <a:pt x="217441" y="510045"/>
                      <a:pt x="216508" y="509520"/>
                      <a:pt x="215996" y="508674"/>
                    </a:cubicBezTo>
                    <a:lnTo>
                      <a:pt x="211007" y="500434"/>
                    </a:lnTo>
                    <a:cubicBezTo>
                      <a:pt x="209360" y="497712"/>
                      <a:pt x="207032" y="495433"/>
                      <a:pt x="204279" y="493845"/>
                    </a:cubicBezTo>
                    <a:lnTo>
                      <a:pt x="182079" y="481026"/>
                    </a:lnTo>
                    <a:cubicBezTo>
                      <a:pt x="179326" y="479439"/>
                      <a:pt x="176192" y="478563"/>
                      <a:pt x="173012" y="478497"/>
                    </a:cubicBezTo>
                    <a:lnTo>
                      <a:pt x="163378" y="478295"/>
                    </a:lnTo>
                    <a:cubicBezTo>
                      <a:pt x="162389" y="478274"/>
                      <a:pt x="161467" y="477729"/>
                      <a:pt x="160972" y="476873"/>
                    </a:cubicBezTo>
                    <a:lnTo>
                      <a:pt x="156271" y="468728"/>
                    </a:lnTo>
                    <a:cubicBezTo>
                      <a:pt x="155775" y="467871"/>
                      <a:pt x="155765" y="466800"/>
                      <a:pt x="156242" y="465934"/>
                    </a:cubicBezTo>
                    <a:lnTo>
                      <a:pt x="160884" y="457490"/>
                    </a:lnTo>
                    <a:cubicBezTo>
                      <a:pt x="162415" y="454703"/>
                      <a:pt x="163226" y="451550"/>
                      <a:pt x="163226" y="448371"/>
                    </a:cubicBezTo>
                    <a:lnTo>
                      <a:pt x="163226" y="422737"/>
                    </a:lnTo>
                    <a:cubicBezTo>
                      <a:pt x="163226" y="419558"/>
                      <a:pt x="162415" y="416406"/>
                      <a:pt x="160884" y="413619"/>
                    </a:cubicBezTo>
                    <a:lnTo>
                      <a:pt x="156243" y="405176"/>
                    </a:lnTo>
                    <a:cubicBezTo>
                      <a:pt x="155766" y="404307"/>
                      <a:pt x="155775" y="403236"/>
                      <a:pt x="156271" y="402380"/>
                    </a:cubicBezTo>
                    <a:lnTo>
                      <a:pt x="160972" y="394237"/>
                    </a:lnTo>
                    <a:cubicBezTo>
                      <a:pt x="161468" y="393379"/>
                      <a:pt x="162390" y="392834"/>
                      <a:pt x="163379" y="392813"/>
                    </a:cubicBezTo>
                    <a:lnTo>
                      <a:pt x="173013" y="392612"/>
                    </a:lnTo>
                    <a:cubicBezTo>
                      <a:pt x="176192" y="392545"/>
                      <a:pt x="179326" y="391670"/>
                      <a:pt x="182080" y="390081"/>
                    </a:cubicBezTo>
                    <a:lnTo>
                      <a:pt x="204280" y="377264"/>
                    </a:lnTo>
                    <a:cubicBezTo>
                      <a:pt x="207033" y="375674"/>
                      <a:pt x="209359" y="373396"/>
                      <a:pt x="211005" y="370677"/>
                    </a:cubicBezTo>
                    <a:lnTo>
                      <a:pt x="215995" y="362435"/>
                    </a:lnTo>
                    <a:cubicBezTo>
                      <a:pt x="216508" y="361588"/>
                      <a:pt x="217443" y="361062"/>
                      <a:pt x="218431" y="361062"/>
                    </a:cubicBezTo>
                    <a:lnTo>
                      <a:pt x="227834" y="361062"/>
                    </a:lnTo>
                    <a:cubicBezTo>
                      <a:pt x="228823" y="361062"/>
                      <a:pt x="229757" y="361588"/>
                      <a:pt x="230269" y="362433"/>
                    </a:cubicBezTo>
                    <a:lnTo>
                      <a:pt x="235259" y="370676"/>
                    </a:lnTo>
                    <a:cubicBezTo>
                      <a:pt x="236906" y="373394"/>
                      <a:pt x="239232" y="375672"/>
                      <a:pt x="241986" y="377263"/>
                    </a:cubicBezTo>
                    <a:lnTo>
                      <a:pt x="264185" y="390080"/>
                    </a:lnTo>
                    <a:cubicBezTo>
                      <a:pt x="266937" y="391668"/>
                      <a:pt x="270072" y="392544"/>
                      <a:pt x="273253" y="392611"/>
                    </a:cubicBezTo>
                    <a:lnTo>
                      <a:pt x="282887" y="392812"/>
                    </a:lnTo>
                    <a:cubicBezTo>
                      <a:pt x="283875" y="392834"/>
                      <a:pt x="284797" y="393378"/>
                      <a:pt x="285293" y="394236"/>
                    </a:cubicBezTo>
                    <a:lnTo>
                      <a:pt x="289994" y="402380"/>
                    </a:lnTo>
                    <a:cubicBezTo>
                      <a:pt x="290490" y="403236"/>
                      <a:pt x="290500" y="404307"/>
                      <a:pt x="290023" y="405173"/>
                    </a:cubicBezTo>
                    <a:lnTo>
                      <a:pt x="285381" y="413617"/>
                    </a:lnTo>
                    <a:cubicBezTo>
                      <a:pt x="283849" y="416405"/>
                      <a:pt x="283039" y="419557"/>
                      <a:pt x="283039" y="422736"/>
                    </a:cubicBezTo>
                    <a:lnTo>
                      <a:pt x="283039" y="448370"/>
                    </a:lnTo>
                    <a:cubicBezTo>
                      <a:pt x="283040" y="451550"/>
                      <a:pt x="283851" y="454703"/>
                      <a:pt x="285381" y="4574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200;p63">
                <a:extLst>
                  <a:ext uri="{FF2B5EF4-FFF2-40B4-BE49-F238E27FC236}">
                    <a16:creationId xmlns:a16="http://schemas.microsoft.com/office/drawing/2014/main" id="{2033F47F-674B-7863-3D8B-219C26CA1F57}"/>
                  </a:ext>
                </a:extLst>
              </p:cNvPr>
              <p:cNvSpPr/>
              <p:nvPr/>
            </p:nvSpPr>
            <p:spPr>
              <a:xfrm>
                <a:off x="2607990" y="4536917"/>
                <a:ext cx="59002" cy="58999"/>
              </a:xfrm>
              <a:custGeom>
                <a:avLst/>
                <a:gdLst/>
                <a:ahLst/>
                <a:cxnLst/>
                <a:rect l="l" t="t" r="r" b="b"/>
                <a:pathLst>
                  <a:path w="80825" h="80821" extrusionOk="0">
                    <a:moveTo>
                      <a:pt x="37803" y="81"/>
                    </a:moveTo>
                    <a:cubicBezTo>
                      <a:pt x="17579" y="1358"/>
                      <a:pt x="1363" y="17574"/>
                      <a:pt x="83" y="37801"/>
                    </a:cubicBezTo>
                    <a:cubicBezTo>
                      <a:pt x="-1454" y="62132"/>
                      <a:pt x="18621" y="82263"/>
                      <a:pt x="43023" y="80740"/>
                    </a:cubicBezTo>
                    <a:cubicBezTo>
                      <a:pt x="63247" y="79463"/>
                      <a:pt x="79463" y="63247"/>
                      <a:pt x="80743" y="43020"/>
                    </a:cubicBezTo>
                    <a:cubicBezTo>
                      <a:pt x="82279" y="18710"/>
                      <a:pt x="62220" y="-1443"/>
                      <a:pt x="37803" y="81"/>
                    </a:cubicBezTo>
                    <a:close/>
                    <a:moveTo>
                      <a:pt x="64694" y="42005"/>
                    </a:moveTo>
                    <a:cubicBezTo>
                      <a:pt x="63925" y="54170"/>
                      <a:pt x="54173" y="63922"/>
                      <a:pt x="42009" y="64690"/>
                    </a:cubicBezTo>
                    <a:cubicBezTo>
                      <a:pt x="42009" y="64690"/>
                      <a:pt x="42009" y="64690"/>
                      <a:pt x="42008" y="64690"/>
                    </a:cubicBezTo>
                    <a:cubicBezTo>
                      <a:pt x="27353" y="65636"/>
                      <a:pt x="15202" y="53532"/>
                      <a:pt x="16132" y="38814"/>
                    </a:cubicBezTo>
                    <a:cubicBezTo>
                      <a:pt x="16900" y="26649"/>
                      <a:pt x="26652" y="16897"/>
                      <a:pt x="38816" y="16129"/>
                    </a:cubicBezTo>
                    <a:cubicBezTo>
                      <a:pt x="53471" y="15182"/>
                      <a:pt x="65624" y="27286"/>
                      <a:pt x="64694" y="420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" name="Google Shape;1201;p63">
              <a:extLst>
                <a:ext uri="{FF2B5EF4-FFF2-40B4-BE49-F238E27FC236}">
                  <a16:creationId xmlns:a16="http://schemas.microsoft.com/office/drawing/2014/main" id="{B29AB2E8-2C1E-060C-F9DC-7AD2E04BD14B}"/>
                </a:ext>
              </a:extLst>
            </p:cNvPr>
            <p:cNvGrpSpPr/>
            <p:nvPr/>
          </p:nvGrpSpPr>
          <p:grpSpPr>
            <a:xfrm>
              <a:off x="3574488" y="1645044"/>
              <a:ext cx="302064" cy="374685"/>
              <a:chOff x="4051660" y="3498282"/>
              <a:chExt cx="322918" cy="400563"/>
            </a:xfrm>
          </p:grpSpPr>
          <p:sp>
            <p:nvSpPr>
              <p:cNvPr id="106" name="Google Shape;1202;p63">
                <a:extLst>
                  <a:ext uri="{FF2B5EF4-FFF2-40B4-BE49-F238E27FC236}">
                    <a16:creationId xmlns:a16="http://schemas.microsoft.com/office/drawing/2014/main" id="{E0831DFA-A264-3129-5564-925288BE1A04}"/>
                  </a:ext>
                </a:extLst>
              </p:cNvPr>
              <p:cNvSpPr/>
              <p:nvPr/>
            </p:nvSpPr>
            <p:spPr>
              <a:xfrm>
                <a:off x="4153999" y="3678347"/>
                <a:ext cx="11738" cy="113042"/>
              </a:xfrm>
              <a:custGeom>
                <a:avLst/>
                <a:gdLst/>
                <a:ahLst/>
                <a:cxnLst/>
                <a:rect l="l" t="t" r="r" b="b"/>
                <a:pathLst>
                  <a:path w="16079" h="154852" extrusionOk="0">
                    <a:moveTo>
                      <a:pt x="16080" y="146813"/>
                    </a:moveTo>
                    <a:lnTo>
                      <a:pt x="16080" y="8040"/>
                    </a:lnTo>
                    <a:cubicBezTo>
                      <a:pt x="16080" y="3599"/>
                      <a:pt x="12481" y="0"/>
                      <a:pt x="8040" y="0"/>
                    </a:cubicBezTo>
                    <a:cubicBezTo>
                      <a:pt x="3599" y="0"/>
                      <a:pt x="0" y="3599"/>
                      <a:pt x="0" y="8040"/>
                    </a:cubicBezTo>
                    <a:lnTo>
                      <a:pt x="0" y="146813"/>
                    </a:lnTo>
                    <a:cubicBezTo>
                      <a:pt x="0" y="151254"/>
                      <a:pt x="3599" y="154852"/>
                      <a:pt x="8040" y="154852"/>
                    </a:cubicBezTo>
                    <a:cubicBezTo>
                      <a:pt x="12481" y="154852"/>
                      <a:pt x="16080" y="151254"/>
                      <a:pt x="16080" y="1468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203;p63">
                <a:extLst>
                  <a:ext uri="{FF2B5EF4-FFF2-40B4-BE49-F238E27FC236}">
                    <a16:creationId xmlns:a16="http://schemas.microsoft.com/office/drawing/2014/main" id="{AE38FAF4-B7FD-912F-AEC6-C9959C0134B9}"/>
                  </a:ext>
                </a:extLst>
              </p:cNvPr>
              <p:cNvSpPr/>
              <p:nvPr/>
            </p:nvSpPr>
            <p:spPr>
              <a:xfrm>
                <a:off x="4189042" y="3678347"/>
                <a:ext cx="11738" cy="113042"/>
              </a:xfrm>
              <a:custGeom>
                <a:avLst/>
                <a:gdLst/>
                <a:ahLst/>
                <a:cxnLst/>
                <a:rect l="l" t="t" r="r" b="b"/>
                <a:pathLst>
                  <a:path w="16079" h="154852" extrusionOk="0">
                    <a:moveTo>
                      <a:pt x="16080" y="146813"/>
                    </a:moveTo>
                    <a:lnTo>
                      <a:pt x="16080" y="8040"/>
                    </a:lnTo>
                    <a:cubicBezTo>
                      <a:pt x="16080" y="3599"/>
                      <a:pt x="12481" y="0"/>
                      <a:pt x="8040" y="0"/>
                    </a:cubicBezTo>
                    <a:cubicBezTo>
                      <a:pt x="3599" y="0"/>
                      <a:pt x="0" y="3599"/>
                      <a:pt x="0" y="8040"/>
                    </a:cubicBezTo>
                    <a:lnTo>
                      <a:pt x="0" y="146813"/>
                    </a:lnTo>
                    <a:cubicBezTo>
                      <a:pt x="0" y="151254"/>
                      <a:pt x="3599" y="154852"/>
                      <a:pt x="8040" y="154852"/>
                    </a:cubicBezTo>
                    <a:cubicBezTo>
                      <a:pt x="12481" y="154852"/>
                      <a:pt x="16080" y="151254"/>
                      <a:pt x="16080" y="1468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204;p63">
                <a:extLst>
                  <a:ext uri="{FF2B5EF4-FFF2-40B4-BE49-F238E27FC236}">
                    <a16:creationId xmlns:a16="http://schemas.microsoft.com/office/drawing/2014/main" id="{18C151A3-DE57-BE39-B40F-DB1F34AC54C9}"/>
                  </a:ext>
                </a:extLst>
              </p:cNvPr>
              <p:cNvSpPr/>
              <p:nvPr/>
            </p:nvSpPr>
            <p:spPr>
              <a:xfrm>
                <a:off x="4224085" y="3678347"/>
                <a:ext cx="11738" cy="113042"/>
              </a:xfrm>
              <a:custGeom>
                <a:avLst/>
                <a:gdLst/>
                <a:ahLst/>
                <a:cxnLst/>
                <a:rect l="l" t="t" r="r" b="b"/>
                <a:pathLst>
                  <a:path w="16079" h="154852" extrusionOk="0">
                    <a:moveTo>
                      <a:pt x="16080" y="146813"/>
                    </a:moveTo>
                    <a:lnTo>
                      <a:pt x="16080" y="8040"/>
                    </a:lnTo>
                    <a:cubicBezTo>
                      <a:pt x="16080" y="3599"/>
                      <a:pt x="12481" y="0"/>
                      <a:pt x="8040" y="0"/>
                    </a:cubicBezTo>
                    <a:cubicBezTo>
                      <a:pt x="3599" y="0"/>
                      <a:pt x="0" y="3599"/>
                      <a:pt x="0" y="8040"/>
                    </a:cubicBezTo>
                    <a:lnTo>
                      <a:pt x="0" y="146813"/>
                    </a:lnTo>
                    <a:cubicBezTo>
                      <a:pt x="0" y="151254"/>
                      <a:pt x="3599" y="154852"/>
                      <a:pt x="8040" y="154852"/>
                    </a:cubicBezTo>
                    <a:cubicBezTo>
                      <a:pt x="12481" y="154852"/>
                      <a:pt x="16080" y="151254"/>
                      <a:pt x="16080" y="1468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205;p63">
                <a:extLst>
                  <a:ext uri="{FF2B5EF4-FFF2-40B4-BE49-F238E27FC236}">
                    <a16:creationId xmlns:a16="http://schemas.microsoft.com/office/drawing/2014/main" id="{7DFE77D0-00DD-64D0-B44F-72009BE0B60F}"/>
                  </a:ext>
                </a:extLst>
              </p:cNvPr>
              <p:cNvSpPr/>
              <p:nvPr/>
            </p:nvSpPr>
            <p:spPr>
              <a:xfrm>
                <a:off x="4259129" y="3678347"/>
                <a:ext cx="11738" cy="113042"/>
              </a:xfrm>
              <a:custGeom>
                <a:avLst/>
                <a:gdLst/>
                <a:ahLst/>
                <a:cxnLst/>
                <a:rect l="l" t="t" r="r" b="b"/>
                <a:pathLst>
                  <a:path w="16079" h="154852" extrusionOk="0">
                    <a:moveTo>
                      <a:pt x="16080" y="146813"/>
                    </a:moveTo>
                    <a:lnTo>
                      <a:pt x="16080" y="8040"/>
                    </a:lnTo>
                    <a:cubicBezTo>
                      <a:pt x="16080" y="3599"/>
                      <a:pt x="12481" y="0"/>
                      <a:pt x="8040" y="0"/>
                    </a:cubicBezTo>
                    <a:cubicBezTo>
                      <a:pt x="3599" y="0"/>
                      <a:pt x="0" y="3599"/>
                      <a:pt x="0" y="8040"/>
                    </a:cubicBezTo>
                    <a:lnTo>
                      <a:pt x="0" y="146813"/>
                    </a:lnTo>
                    <a:cubicBezTo>
                      <a:pt x="0" y="151254"/>
                      <a:pt x="3599" y="154852"/>
                      <a:pt x="8040" y="154852"/>
                    </a:cubicBezTo>
                    <a:cubicBezTo>
                      <a:pt x="12481" y="154852"/>
                      <a:pt x="16080" y="151254"/>
                      <a:pt x="16080" y="1468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206;p63">
                <a:extLst>
                  <a:ext uri="{FF2B5EF4-FFF2-40B4-BE49-F238E27FC236}">
                    <a16:creationId xmlns:a16="http://schemas.microsoft.com/office/drawing/2014/main" id="{A0B60CB5-C437-8332-D165-7D5B08DF6245}"/>
                  </a:ext>
                </a:extLst>
              </p:cNvPr>
              <p:cNvSpPr/>
              <p:nvPr/>
            </p:nvSpPr>
            <p:spPr>
              <a:xfrm>
                <a:off x="4146861" y="3498282"/>
                <a:ext cx="212329" cy="124731"/>
              </a:xfrm>
              <a:custGeom>
                <a:avLst/>
                <a:gdLst/>
                <a:ahLst/>
                <a:cxnLst/>
                <a:rect l="l" t="t" r="r" b="b"/>
                <a:pathLst>
                  <a:path w="290862" h="170865" extrusionOk="0">
                    <a:moveTo>
                      <a:pt x="3746" y="169621"/>
                    </a:moveTo>
                    <a:cubicBezTo>
                      <a:pt x="5078" y="170464"/>
                      <a:pt x="6565" y="170866"/>
                      <a:pt x="8034" y="170866"/>
                    </a:cubicBezTo>
                    <a:cubicBezTo>
                      <a:pt x="10699" y="170866"/>
                      <a:pt x="13308" y="169541"/>
                      <a:pt x="14838" y="167120"/>
                    </a:cubicBezTo>
                    <a:lnTo>
                      <a:pt x="47273" y="115803"/>
                    </a:lnTo>
                    <a:lnTo>
                      <a:pt x="97684" y="120542"/>
                    </a:lnTo>
                    <a:cubicBezTo>
                      <a:pt x="99982" y="120762"/>
                      <a:pt x="102265" y="119975"/>
                      <a:pt x="103947" y="118393"/>
                    </a:cubicBezTo>
                    <a:lnTo>
                      <a:pt x="152072" y="73103"/>
                    </a:lnTo>
                    <a:lnTo>
                      <a:pt x="228848" y="73103"/>
                    </a:lnTo>
                    <a:cubicBezTo>
                      <a:pt x="230971" y="73103"/>
                      <a:pt x="233010" y="72263"/>
                      <a:pt x="234515" y="70766"/>
                    </a:cubicBezTo>
                    <a:lnTo>
                      <a:pt x="274783" y="30750"/>
                    </a:lnTo>
                    <a:lnTo>
                      <a:pt x="274783" y="41053"/>
                    </a:lnTo>
                    <a:cubicBezTo>
                      <a:pt x="274783" y="45494"/>
                      <a:pt x="278382" y="49093"/>
                      <a:pt x="282823" y="49093"/>
                    </a:cubicBezTo>
                    <a:cubicBezTo>
                      <a:pt x="287264" y="49093"/>
                      <a:pt x="290863" y="45494"/>
                      <a:pt x="290863" y="41053"/>
                    </a:cubicBezTo>
                    <a:lnTo>
                      <a:pt x="290863" y="8040"/>
                    </a:lnTo>
                    <a:cubicBezTo>
                      <a:pt x="290863" y="5783"/>
                      <a:pt x="289914" y="3630"/>
                      <a:pt x="288249" y="2107"/>
                    </a:cubicBezTo>
                    <a:cubicBezTo>
                      <a:pt x="286584" y="585"/>
                      <a:pt x="284365" y="-165"/>
                      <a:pt x="282108" y="31"/>
                    </a:cubicBezTo>
                    <a:lnTo>
                      <a:pt x="246718" y="3193"/>
                    </a:lnTo>
                    <a:cubicBezTo>
                      <a:pt x="242296" y="3589"/>
                      <a:pt x="239031" y="7495"/>
                      <a:pt x="239425" y="11918"/>
                    </a:cubicBezTo>
                    <a:cubicBezTo>
                      <a:pt x="239821" y="16340"/>
                      <a:pt x="243719" y="19591"/>
                      <a:pt x="248150" y="19211"/>
                    </a:cubicBezTo>
                    <a:lnTo>
                      <a:pt x="265108" y="17695"/>
                    </a:lnTo>
                    <a:lnTo>
                      <a:pt x="225532" y="57023"/>
                    </a:lnTo>
                    <a:lnTo>
                      <a:pt x="148883" y="57023"/>
                    </a:lnTo>
                    <a:cubicBezTo>
                      <a:pt x="146835" y="57023"/>
                      <a:pt x="144864" y="57805"/>
                      <a:pt x="143373" y="59208"/>
                    </a:cubicBezTo>
                    <a:lnTo>
                      <a:pt x="95573" y="104193"/>
                    </a:lnTo>
                    <a:lnTo>
                      <a:pt x="43865" y="99331"/>
                    </a:lnTo>
                    <a:cubicBezTo>
                      <a:pt x="40847" y="99041"/>
                      <a:pt x="37934" y="100481"/>
                      <a:pt x="36316" y="103041"/>
                    </a:cubicBezTo>
                    <a:lnTo>
                      <a:pt x="1245" y="158530"/>
                    </a:lnTo>
                    <a:cubicBezTo>
                      <a:pt x="-1128" y="162282"/>
                      <a:pt x="-8" y="167249"/>
                      <a:pt x="3746" y="16962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207;p63">
                <a:extLst>
                  <a:ext uri="{FF2B5EF4-FFF2-40B4-BE49-F238E27FC236}">
                    <a16:creationId xmlns:a16="http://schemas.microsoft.com/office/drawing/2014/main" id="{AB30B8F8-5173-F35F-914C-3006AEF12967}"/>
                  </a:ext>
                </a:extLst>
              </p:cNvPr>
              <p:cNvSpPr/>
              <p:nvPr/>
            </p:nvSpPr>
            <p:spPr>
              <a:xfrm>
                <a:off x="4283963" y="3678346"/>
                <a:ext cx="57835" cy="78506"/>
              </a:xfrm>
              <a:custGeom>
                <a:avLst/>
                <a:gdLst/>
                <a:ahLst/>
                <a:cxnLst/>
                <a:rect l="l" t="t" r="r" b="b"/>
                <a:pathLst>
                  <a:path w="79226" h="107542" extrusionOk="0">
                    <a:moveTo>
                      <a:pt x="15473" y="107542"/>
                    </a:moveTo>
                    <a:cubicBezTo>
                      <a:pt x="19397" y="107542"/>
                      <a:pt x="23256" y="106046"/>
                      <a:pt x="26199" y="103209"/>
                    </a:cubicBezTo>
                    <a:lnTo>
                      <a:pt x="74492" y="56679"/>
                    </a:lnTo>
                    <a:cubicBezTo>
                      <a:pt x="77501" y="53780"/>
                      <a:pt x="79227" y="49721"/>
                      <a:pt x="79227" y="45541"/>
                    </a:cubicBezTo>
                    <a:lnTo>
                      <a:pt x="79227" y="15468"/>
                    </a:lnTo>
                    <a:cubicBezTo>
                      <a:pt x="79227" y="6939"/>
                      <a:pt x="72288" y="0"/>
                      <a:pt x="63759" y="0"/>
                    </a:cubicBezTo>
                    <a:lnTo>
                      <a:pt x="15467" y="0"/>
                    </a:lnTo>
                    <a:cubicBezTo>
                      <a:pt x="6939" y="0"/>
                      <a:pt x="0" y="6939"/>
                      <a:pt x="0" y="15468"/>
                    </a:cubicBezTo>
                    <a:lnTo>
                      <a:pt x="0" y="92071"/>
                    </a:lnTo>
                    <a:cubicBezTo>
                      <a:pt x="0" y="98287"/>
                      <a:pt x="3695" y="103874"/>
                      <a:pt x="9415" y="106304"/>
                    </a:cubicBezTo>
                    <a:cubicBezTo>
                      <a:pt x="11373" y="107138"/>
                      <a:pt x="13431" y="107542"/>
                      <a:pt x="15473" y="107542"/>
                    </a:cubicBezTo>
                    <a:close/>
                    <a:moveTo>
                      <a:pt x="16080" y="16081"/>
                    </a:moveTo>
                    <a:lnTo>
                      <a:pt x="63146" y="16081"/>
                    </a:lnTo>
                    <a:lnTo>
                      <a:pt x="63146" y="45280"/>
                    </a:lnTo>
                    <a:lnTo>
                      <a:pt x="16080" y="9062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208;p63">
                <a:extLst>
                  <a:ext uri="{FF2B5EF4-FFF2-40B4-BE49-F238E27FC236}">
                    <a16:creationId xmlns:a16="http://schemas.microsoft.com/office/drawing/2014/main" id="{399FCF64-F9D8-F5B9-0E08-0DA473E2A1C0}"/>
                  </a:ext>
                </a:extLst>
              </p:cNvPr>
              <p:cNvSpPr/>
              <p:nvPr/>
            </p:nvSpPr>
            <p:spPr>
              <a:xfrm>
                <a:off x="4051660" y="3562935"/>
                <a:ext cx="322918" cy="335910"/>
              </a:xfrm>
              <a:custGeom>
                <a:avLst/>
                <a:gdLst/>
                <a:ahLst/>
                <a:cxnLst/>
                <a:rect l="l" t="t" r="r" b="b"/>
                <a:pathLst>
                  <a:path w="442354" h="460150" extrusionOk="0">
                    <a:moveTo>
                      <a:pt x="416316" y="115612"/>
                    </a:moveTo>
                    <a:lnTo>
                      <a:pt x="375669" y="115612"/>
                    </a:lnTo>
                    <a:lnTo>
                      <a:pt x="375669" y="63960"/>
                    </a:lnTo>
                    <a:cubicBezTo>
                      <a:pt x="375669" y="59519"/>
                      <a:pt x="372070" y="55920"/>
                      <a:pt x="367629" y="55920"/>
                    </a:cubicBezTo>
                    <a:cubicBezTo>
                      <a:pt x="363188" y="55920"/>
                      <a:pt x="359589" y="59519"/>
                      <a:pt x="359589" y="63960"/>
                    </a:cubicBezTo>
                    <a:lnTo>
                      <a:pt x="359589" y="115612"/>
                    </a:lnTo>
                    <a:lnTo>
                      <a:pt x="330060" y="115612"/>
                    </a:lnTo>
                    <a:lnTo>
                      <a:pt x="330060" y="16080"/>
                    </a:lnTo>
                    <a:lnTo>
                      <a:pt x="359590" y="16080"/>
                    </a:lnTo>
                    <a:lnTo>
                      <a:pt x="359590" y="31816"/>
                    </a:lnTo>
                    <a:cubicBezTo>
                      <a:pt x="359590" y="36257"/>
                      <a:pt x="363189" y="39856"/>
                      <a:pt x="367630" y="39856"/>
                    </a:cubicBezTo>
                    <a:cubicBezTo>
                      <a:pt x="372071" y="39856"/>
                      <a:pt x="375670" y="36257"/>
                      <a:pt x="375670" y="31816"/>
                    </a:cubicBezTo>
                    <a:lnTo>
                      <a:pt x="375670" y="8040"/>
                    </a:lnTo>
                    <a:cubicBezTo>
                      <a:pt x="375670" y="3599"/>
                      <a:pt x="372071" y="0"/>
                      <a:pt x="367630" y="0"/>
                    </a:cubicBezTo>
                    <a:lnTo>
                      <a:pt x="322020" y="0"/>
                    </a:lnTo>
                    <a:cubicBezTo>
                      <a:pt x="317579" y="0"/>
                      <a:pt x="313980" y="3599"/>
                      <a:pt x="313980" y="8040"/>
                    </a:cubicBezTo>
                    <a:lnTo>
                      <a:pt x="313980" y="115612"/>
                    </a:lnTo>
                    <a:lnTo>
                      <a:pt x="301529" y="115612"/>
                    </a:lnTo>
                    <a:lnTo>
                      <a:pt x="301529" y="41079"/>
                    </a:lnTo>
                    <a:cubicBezTo>
                      <a:pt x="301529" y="36637"/>
                      <a:pt x="297930" y="33039"/>
                      <a:pt x="293489" y="33039"/>
                    </a:cubicBezTo>
                    <a:lnTo>
                      <a:pt x="247879" y="33039"/>
                    </a:lnTo>
                    <a:cubicBezTo>
                      <a:pt x="243438" y="33039"/>
                      <a:pt x="239839" y="36637"/>
                      <a:pt x="239839" y="41079"/>
                    </a:cubicBezTo>
                    <a:lnTo>
                      <a:pt x="239839" y="115612"/>
                    </a:lnTo>
                    <a:lnTo>
                      <a:pt x="227388" y="115612"/>
                    </a:lnTo>
                    <a:lnTo>
                      <a:pt x="227388" y="63103"/>
                    </a:lnTo>
                    <a:cubicBezTo>
                      <a:pt x="227388" y="58662"/>
                      <a:pt x="223789" y="55063"/>
                      <a:pt x="219348" y="55063"/>
                    </a:cubicBezTo>
                    <a:lnTo>
                      <a:pt x="173738" y="55063"/>
                    </a:lnTo>
                    <a:cubicBezTo>
                      <a:pt x="169297" y="55063"/>
                      <a:pt x="165698" y="58662"/>
                      <a:pt x="165698" y="63103"/>
                    </a:cubicBezTo>
                    <a:lnTo>
                      <a:pt x="165698" y="115612"/>
                    </a:lnTo>
                    <a:lnTo>
                      <a:pt x="108481" y="115612"/>
                    </a:lnTo>
                    <a:lnTo>
                      <a:pt x="108481" y="91839"/>
                    </a:lnTo>
                    <a:cubicBezTo>
                      <a:pt x="108481" y="87397"/>
                      <a:pt x="104883" y="83799"/>
                      <a:pt x="100441" y="83799"/>
                    </a:cubicBezTo>
                    <a:lnTo>
                      <a:pt x="84790" y="83799"/>
                    </a:lnTo>
                    <a:lnTo>
                      <a:pt x="84790" y="81709"/>
                    </a:lnTo>
                    <a:cubicBezTo>
                      <a:pt x="84790" y="73088"/>
                      <a:pt x="77776" y="66074"/>
                      <a:pt x="69155" y="66074"/>
                    </a:cubicBezTo>
                    <a:lnTo>
                      <a:pt x="15634" y="66074"/>
                    </a:lnTo>
                    <a:cubicBezTo>
                      <a:pt x="7013" y="66074"/>
                      <a:pt x="0" y="73088"/>
                      <a:pt x="0" y="81709"/>
                    </a:cubicBezTo>
                    <a:lnTo>
                      <a:pt x="0" y="99389"/>
                    </a:lnTo>
                    <a:cubicBezTo>
                      <a:pt x="0" y="108010"/>
                      <a:pt x="7013" y="115023"/>
                      <a:pt x="15634" y="115023"/>
                    </a:cubicBezTo>
                    <a:lnTo>
                      <a:pt x="69155" y="115023"/>
                    </a:lnTo>
                    <a:cubicBezTo>
                      <a:pt x="77612" y="115023"/>
                      <a:pt x="84522" y="108273"/>
                      <a:pt x="84783" y="99879"/>
                    </a:cubicBezTo>
                    <a:lnTo>
                      <a:pt x="92401" y="99879"/>
                    </a:lnTo>
                    <a:lnTo>
                      <a:pt x="92401" y="185358"/>
                    </a:lnTo>
                    <a:cubicBezTo>
                      <a:pt x="92401" y="189799"/>
                      <a:pt x="96000" y="193398"/>
                      <a:pt x="100441" y="193398"/>
                    </a:cubicBezTo>
                    <a:cubicBezTo>
                      <a:pt x="104883" y="193398"/>
                      <a:pt x="108481" y="189799"/>
                      <a:pt x="108481" y="185358"/>
                    </a:cubicBezTo>
                    <a:lnTo>
                      <a:pt x="108481" y="131692"/>
                    </a:lnTo>
                    <a:lnTo>
                      <a:pt x="416317" y="131692"/>
                    </a:lnTo>
                    <a:cubicBezTo>
                      <a:pt x="421809" y="131692"/>
                      <a:pt x="426276" y="136160"/>
                      <a:pt x="426276" y="141651"/>
                    </a:cubicBezTo>
                    <a:lnTo>
                      <a:pt x="426276" y="223114"/>
                    </a:lnTo>
                    <a:cubicBezTo>
                      <a:pt x="426276" y="225822"/>
                      <a:pt x="425153" y="228447"/>
                      <a:pt x="423195" y="230316"/>
                    </a:cubicBezTo>
                    <a:lnTo>
                      <a:pt x="311362" y="337114"/>
                    </a:lnTo>
                    <a:cubicBezTo>
                      <a:pt x="309500" y="338892"/>
                      <a:pt x="307056" y="339871"/>
                      <a:pt x="304483" y="339871"/>
                    </a:cubicBezTo>
                    <a:lnTo>
                      <a:pt x="108480" y="339871"/>
                    </a:lnTo>
                    <a:lnTo>
                      <a:pt x="108480" y="217505"/>
                    </a:lnTo>
                    <a:cubicBezTo>
                      <a:pt x="108480" y="213064"/>
                      <a:pt x="104882" y="209465"/>
                      <a:pt x="100440" y="209465"/>
                    </a:cubicBezTo>
                    <a:cubicBezTo>
                      <a:pt x="95999" y="209465"/>
                      <a:pt x="92400" y="213064"/>
                      <a:pt x="92400" y="217505"/>
                    </a:cubicBezTo>
                    <a:lnTo>
                      <a:pt x="92400" y="339871"/>
                    </a:lnTo>
                    <a:lnTo>
                      <a:pt x="90345" y="339871"/>
                    </a:lnTo>
                    <a:cubicBezTo>
                      <a:pt x="71004" y="339871"/>
                      <a:pt x="55269" y="355607"/>
                      <a:pt x="55269" y="374948"/>
                    </a:cubicBezTo>
                    <a:cubicBezTo>
                      <a:pt x="55269" y="394288"/>
                      <a:pt x="71004" y="410024"/>
                      <a:pt x="90345" y="410024"/>
                    </a:cubicBezTo>
                    <a:lnTo>
                      <a:pt x="104984" y="410024"/>
                    </a:lnTo>
                    <a:cubicBezTo>
                      <a:pt x="101988" y="415001"/>
                      <a:pt x="100262" y="420827"/>
                      <a:pt x="100262" y="427047"/>
                    </a:cubicBezTo>
                    <a:cubicBezTo>
                      <a:pt x="100262" y="445300"/>
                      <a:pt x="115113" y="460151"/>
                      <a:pt x="133365" y="460151"/>
                    </a:cubicBezTo>
                    <a:cubicBezTo>
                      <a:pt x="151618" y="460151"/>
                      <a:pt x="166469" y="445300"/>
                      <a:pt x="166469" y="427047"/>
                    </a:cubicBezTo>
                    <a:cubicBezTo>
                      <a:pt x="166469" y="420827"/>
                      <a:pt x="164744" y="415001"/>
                      <a:pt x="161746" y="410024"/>
                    </a:cubicBezTo>
                    <a:lnTo>
                      <a:pt x="264326" y="410024"/>
                    </a:lnTo>
                    <a:cubicBezTo>
                      <a:pt x="261330" y="415001"/>
                      <a:pt x="259604" y="420827"/>
                      <a:pt x="259604" y="427047"/>
                    </a:cubicBezTo>
                    <a:cubicBezTo>
                      <a:pt x="259604" y="445300"/>
                      <a:pt x="274455" y="460151"/>
                      <a:pt x="292707" y="460151"/>
                    </a:cubicBezTo>
                    <a:cubicBezTo>
                      <a:pt x="293396" y="460151"/>
                      <a:pt x="294076" y="460124"/>
                      <a:pt x="294753" y="460083"/>
                    </a:cubicBezTo>
                    <a:cubicBezTo>
                      <a:pt x="299186" y="459813"/>
                      <a:pt x="302559" y="456000"/>
                      <a:pt x="302289" y="451569"/>
                    </a:cubicBezTo>
                    <a:cubicBezTo>
                      <a:pt x="302018" y="447137"/>
                      <a:pt x="298196" y="443782"/>
                      <a:pt x="293775" y="444033"/>
                    </a:cubicBezTo>
                    <a:cubicBezTo>
                      <a:pt x="293421" y="444056"/>
                      <a:pt x="293067" y="444072"/>
                      <a:pt x="292707" y="444072"/>
                    </a:cubicBezTo>
                    <a:cubicBezTo>
                      <a:pt x="283321" y="444072"/>
                      <a:pt x="275684" y="436435"/>
                      <a:pt x="275684" y="427048"/>
                    </a:cubicBezTo>
                    <a:cubicBezTo>
                      <a:pt x="275684" y="417662"/>
                      <a:pt x="283321" y="410025"/>
                      <a:pt x="292707" y="410025"/>
                    </a:cubicBezTo>
                    <a:cubicBezTo>
                      <a:pt x="302094" y="410025"/>
                      <a:pt x="309730" y="417662"/>
                      <a:pt x="309730" y="427048"/>
                    </a:cubicBezTo>
                    <a:cubicBezTo>
                      <a:pt x="309730" y="427666"/>
                      <a:pt x="309692" y="428318"/>
                      <a:pt x="309617" y="428984"/>
                    </a:cubicBezTo>
                    <a:cubicBezTo>
                      <a:pt x="309121" y="433396"/>
                      <a:pt x="312296" y="437376"/>
                      <a:pt x="316708" y="437872"/>
                    </a:cubicBezTo>
                    <a:cubicBezTo>
                      <a:pt x="321100" y="438371"/>
                      <a:pt x="325101" y="435193"/>
                      <a:pt x="325596" y="430781"/>
                    </a:cubicBezTo>
                    <a:cubicBezTo>
                      <a:pt x="325738" y="429520"/>
                      <a:pt x="325810" y="428265"/>
                      <a:pt x="325810" y="427050"/>
                    </a:cubicBezTo>
                    <a:cubicBezTo>
                      <a:pt x="325810" y="420829"/>
                      <a:pt x="324085" y="415004"/>
                      <a:pt x="321087" y="410026"/>
                    </a:cubicBezTo>
                    <a:lnTo>
                      <a:pt x="362830" y="410026"/>
                    </a:lnTo>
                    <a:cubicBezTo>
                      <a:pt x="367271" y="410026"/>
                      <a:pt x="370870" y="406428"/>
                      <a:pt x="370870" y="401986"/>
                    </a:cubicBezTo>
                    <a:cubicBezTo>
                      <a:pt x="370870" y="397545"/>
                      <a:pt x="367271" y="393946"/>
                      <a:pt x="362830" y="393946"/>
                    </a:cubicBezTo>
                    <a:lnTo>
                      <a:pt x="90345" y="393946"/>
                    </a:lnTo>
                    <a:cubicBezTo>
                      <a:pt x="79871" y="393946"/>
                      <a:pt x="71349" y="385425"/>
                      <a:pt x="71349" y="374950"/>
                    </a:cubicBezTo>
                    <a:cubicBezTo>
                      <a:pt x="71349" y="364474"/>
                      <a:pt x="79870" y="355953"/>
                      <a:pt x="90345" y="355953"/>
                    </a:cubicBezTo>
                    <a:lnTo>
                      <a:pt x="118946" y="355953"/>
                    </a:lnTo>
                    <a:lnTo>
                      <a:pt x="118946" y="366607"/>
                    </a:lnTo>
                    <a:cubicBezTo>
                      <a:pt x="118946" y="375552"/>
                      <a:pt x="126223" y="382829"/>
                      <a:pt x="135169" y="382829"/>
                    </a:cubicBezTo>
                    <a:lnTo>
                      <a:pt x="275146" y="382829"/>
                    </a:lnTo>
                    <a:cubicBezTo>
                      <a:pt x="284091" y="382829"/>
                      <a:pt x="291368" y="375552"/>
                      <a:pt x="291368" y="366607"/>
                    </a:cubicBezTo>
                    <a:lnTo>
                      <a:pt x="291368" y="355953"/>
                    </a:lnTo>
                    <a:lnTo>
                      <a:pt x="304482" y="355953"/>
                    </a:lnTo>
                    <a:cubicBezTo>
                      <a:pt x="311210" y="355953"/>
                      <a:pt x="317596" y="353393"/>
                      <a:pt x="322465" y="348745"/>
                    </a:cubicBezTo>
                    <a:lnTo>
                      <a:pt x="434297" y="241948"/>
                    </a:lnTo>
                    <a:cubicBezTo>
                      <a:pt x="439417" y="237059"/>
                      <a:pt x="442354" y="230195"/>
                      <a:pt x="442354" y="223116"/>
                    </a:cubicBezTo>
                    <a:lnTo>
                      <a:pt x="442354" y="141651"/>
                    </a:lnTo>
                    <a:cubicBezTo>
                      <a:pt x="442354" y="127294"/>
                      <a:pt x="430674" y="115612"/>
                      <a:pt x="416316" y="115612"/>
                    </a:cubicBezTo>
                    <a:close/>
                    <a:moveTo>
                      <a:pt x="68710" y="98943"/>
                    </a:moveTo>
                    <a:lnTo>
                      <a:pt x="16080" y="98943"/>
                    </a:lnTo>
                    <a:lnTo>
                      <a:pt x="16080" y="82154"/>
                    </a:lnTo>
                    <a:lnTo>
                      <a:pt x="68710" y="82154"/>
                    </a:lnTo>
                    <a:close/>
                    <a:moveTo>
                      <a:pt x="181777" y="115612"/>
                    </a:moveTo>
                    <a:lnTo>
                      <a:pt x="181777" y="71143"/>
                    </a:lnTo>
                    <a:lnTo>
                      <a:pt x="211307" y="71143"/>
                    </a:lnTo>
                    <a:lnTo>
                      <a:pt x="211307" y="115612"/>
                    </a:lnTo>
                    <a:close/>
                    <a:moveTo>
                      <a:pt x="255918" y="115612"/>
                    </a:moveTo>
                    <a:lnTo>
                      <a:pt x="255918" y="49119"/>
                    </a:lnTo>
                    <a:lnTo>
                      <a:pt x="285448" y="49119"/>
                    </a:lnTo>
                    <a:lnTo>
                      <a:pt x="285448" y="115612"/>
                    </a:lnTo>
                    <a:close/>
                    <a:moveTo>
                      <a:pt x="150389" y="427047"/>
                    </a:moveTo>
                    <a:cubicBezTo>
                      <a:pt x="150389" y="436434"/>
                      <a:pt x="142752" y="444071"/>
                      <a:pt x="133365" y="444071"/>
                    </a:cubicBezTo>
                    <a:cubicBezTo>
                      <a:pt x="123979" y="444071"/>
                      <a:pt x="116342" y="436434"/>
                      <a:pt x="116342" y="427047"/>
                    </a:cubicBezTo>
                    <a:cubicBezTo>
                      <a:pt x="116342" y="417661"/>
                      <a:pt x="123979" y="410024"/>
                      <a:pt x="133365" y="410024"/>
                    </a:cubicBezTo>
                    <a:cubicBezTo>
                      <a:pt x="142752" y="410024"/>
                      <a:pt x="150389" y="417661"/>
                      <a:pt x="150389" y="427047"/>
                    </a:cubicBezTo>
                    <a:close/>
                    <a:moveTo>
                      <a:pt x="275288" y="366606"/>
                    </a:moveTo>
                    <a:cubicBezTo>
                      <a:pt x="275288" y="366684"/>
                      <a:pt x="275223" y="366748"/>
                      <a:pt x="275146" y="366748"/>
                    </a:cubicBezTo>
                    <a:lnTo>
                      <a:pt x="135169" y="366748"/>
                    </a:lnTo>
                    <a:cubicBezTo>
                      <a:pt x="135090" y="366748"/>
                      <a:pt x="135026" y="366684"/>
                      <a:pt x="135026" y="366606"/>
                    </a:cubicBezTo>
                    <a:lnTo>
                      <a:pt x="135026" y="355952"/>
                    </a:lnTo>
                    <a:lnTo>
                      <a:pt x="275288" y="35595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" name="Google Shape;1209;p63">
              <a:extLst>
                <a:ext uri="{FF2B5EF4-FFF2-40B4-BE49-F238E27FC236}">
                  <a16:creationId xmlns:a16="http://schemas.microsoft.com/office/drawing/2014/main" id="{39433D33-90C0-02ED-7FD0-C534C0ED4BB6}"/>
                </a:ext>
              </a:extLst>
            </p:cNvPr>
            <p:cNvGrpSpPr/>
            <p:nvPr/>
          </p:nvGrpSpPr>
          <p:grpSpPr>
            <a:xfrm>
              <a:off x="6139049" y="2651723"/>
              <a:ext cx="264984" cy="374785"/>
              <a:chOff x="7377404" y="4284075"/>
              <a:chExt cx="283285" cy="400668"/>
            </a:xfrm>
          </p:grpSpPr>
          <p:sp>
            <p:nvSpPr>
              <p:cNvPr id="114" name="Google Shape;1210;p63">
                <a:extLst>
                  <a:ext uri="{FF2B5EF4-FFF2-40B4-BE49-F238E27FC236}">
                    <a16:creationId xmlns:a16="http://schemas.microsoft.com/office/drawing/2014/main" id="{D5C8EABB-457E-41D3-5849-F31252819B0D}"/>
                  </a:ext>
                </a:extLst>
              </p:cNvPr>
              <p:cNvSpPr/>
              <p:nvPr/>
            </p:nvSpPr>
            <p:spPr>
              <a:xfrm>
                <a:off x="7377404" y="4284075"/>
                <a:ext cx="283285" cy="400668"/>
              </a:xfrm>
              <a:custGeom>
                <a:avLst/>
                <a:gdLst/>
                <a:ahLst/>
                <a:cxnLst/>
                <a:rect l="l" t="t" r="r" b="b"/>
                <a:pathLst>
                  <a:path w="388061" h="548860" extrusionOk="0">
                    <a:moveTo>
                      <a:pt x="380021" y="30849"/>
                    </a:moveTo>
                    <a:lnTo>
                      <a:pt x="372776" y="30849"/>
                    </a:lnTo>
                    <a:lnTo>
                      <a:pt x="356578" y="7872"/>
                    </a:lnTo>
                    <a:cubicBezTo>
                      <a:pt x="353104" y="2943"/>
                      <a:pt x="347427" y="0"/>
                      <a:pt x="341396" y="0"/>
                    </a:cubicBezTo>
                    <a:lnTo>
                      <a:pt x="122220" y="0"/>
                    </a:lnTo>
                    <a:cubicBezTo>
                      <a:pt x="117779" y="0"/>
                      <a:pt x="114180" y="3599"/>
                      <a:pt x="114180" y="8040"/>
                    </a:cubicBezTo>
                    <a:cubicBezTo>
                      <a:pt x="114180" y="12481"/>
                      <a:pt x="117779" y="16080"/>
                      <a:pt x="122220" y="16080"/>
                    </a:cubicBezTo>
                    <a:lnTo>
                      <a:pt x="341396" y="16080"/>
                    </a:lnTo>
                    <a:cubicBezTo>
                      <a:pt x="342207" y="16080"/>
                      <a:pt x="342969" y="16475"/>
                      <a:pt x="343435" y="17137"/>
                    </a:cubicBezTo>
                    <a:lnTo>
                      <a:pt x="353101" y="30849"/>
                    </a:lnTo>
                    <a:lnTo>
                      <a:pt x="34960" y="30849"/>
                    </a:lnTo>
                    <a:lnTo>
                      <a:pt x="44625" y="17139"/>
                    </a:lnTo>
                    <a:cubicBezTo>
                      <a:pt x="45093" y="16475"/>
                      <a:pt x="45856" y="16080"/>
                      <a:pt x="46666" y="16080"/>
                    </a:cubicBezTo>
                    <a:lnTo>
                      <a:pt x="90073" y="16080"/>
                    </a:lnTo>
                    <a:cubicBezTo>
                      <a:pt x="94514" y="16080"/>
                      <a:pt x="98113" y="12481"/>
                      <a:pt x="98113" y="8040"/>
                    </a:cubicBezTo>
                    <a:cubicBezTo>
                      <a:pt x="98113" y="3599"/>
                      <a:pt x="94514" y="0"/>
                      <a:pt x="90073" y="0"/>
                    </a:cubicBezTo>
                    <a:lnTo>
                      <a:pt x="46666" y="0"/>
                    </a:lnTo>
                    <a:cubicBezTo>
                      <a:pt x="40636" y="0"/>
                      <a:pt x="34960" y="2943"/>
                      <a:pt x="31483" y="7873"/>
                    </a:cubicBezTo>
                    <a:lnTo>
                      <a:pt x="15287" y="30849"/>
                    </a:lnTo>
                    <a:lnTo>
                      <a:pt x="8040" y="30849"/>
                    </a:lnTo>
                    <a:cubicBezTo>
                      <a:pt x="3599" y="30849"/>
                      <a:pt x="0" y="34447"/>
                      <a:pt x="0" y="38889"/>
                    </a:cubicBezTo>
                    <a:lnTo>
                      <a:pt x="0" y="540820"/>
                    </a:lnTo>
                    <a:cubicBezTo>
                      <a:pt x="0" y="545261"/>
                      <a:pt x="3599" y="548860"/>
                      <a:pt x="8040" y="548860"/>
                    </a:cubicBezTo>
                    <a:lnTo>
                      <a:pt x="316579" y="548860"/>
                    </a:lnTo>
                    <a:cubicBezTo>
                      <a:pt x="321020" y="548860"/>
                      <a:pt x="324619" y="545261"/>
                      <a:pt x="324619" y="540820"/>
                    </a:cubicBezTo>
                    <a:cubicBezTo>
                      <a:pt x="324619" y="536379"/>
                      <a:pt x="321020" y="532780"/>
                      <a:pt x="316579" y="532780"/>
                    </a:cubicBezTo>
                    <a:lnTo>
                      <a:pt x="16080" y="532780"/>
                    </a:lnTo>
                    <a:lnTo>
                      <a:pt x="16080" y="46929"/>
                    </a:lnTo>
                    <a:lnTo>
                      <a:pt x="371981" y="46929"/>
                    </a:lnTo>
                    <a:lnTo>
                      <a:pt x="371981" y="532780"/>
                    </a:lnTo>
                    <a:lnTo>
                      <a:pt x="348726" y="532780"/>
                    </a:lnTo>
                    <a:cubicBezTo>
                      <a:pt x="344284" y="532780"/>
                      <a:pt x="340686" y="536379"/>
                      <a:pt x="340686" y="540820"/>
                    </a:cubicBezTo>
                    <a:cubicBezTo>
                      <a:pt x="340686" y="545261"/>
                      <a:pt x="344284" y="548860"/>
                      <a:pt x="348726" y="548860"/>
                    </a:cubicBezTo>
                    <a:lnTo>
                      <a:pt x="380021" y="548860"/>
                    </a:lnTo>
                    <a:cubicBezTo>
                      <a:pt x="384463" y="548860"/>
                      <a:pt x="388061" y="545261"/>
                      <a:pt x="388061" y="540820"/>
                    </a:cubicBezTo>
                    <a:lnTo>
                      <a:pt x="388061" y="38889"/>
                    </a:lnTo>
                    <a:cubicBezTo>
                      <a:pt x="388061" y="34448"/>
                      <a:pt x="384463" y="30849"/>
                      <a:pt x="380021" y="308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211;p63">
                <a:extLst>
                  <a:ext uri="{FF2B5EF4-FFF2-40B4-BE49-F238E27FC236}">
                    <a16:creationId xmlns:a16="http://schemas.microsoft.com/office/drawing/2014/main" id="{FEBD97B6-9B88-EFDD-C4E4-7489E189F61B}"/>
                  </a:ext>
                </a:extLst>
              </p:cNvPr>
              <p:cNvSpPr/>
              <p:nvPr/>
            </p:nvSpPr>
            <p:spPr>
              <a:xfrm>
                <a:off x="7438871" y="4330775"/>
                <a:ext cx="160151" cy="40970"/>
              </a:xfrm>
              <a:custGeom>
                <a:avLst/>
                <a:gdLst/>
                <a:ahLst/>
                <a:cxnLst/>
                <a:rect l="l" t="t" r="r" b="b"/>
                <a:pathLst>
                  <a:path w="219385" h="56123" extrusionOk="0">
                    <a:moveTo>
                      <a:pt x="219385" y="48083"/>
                    </a:moveTo>
                    <a:lnTo>
                      <a:pt x="219385" y="8040"/>
                    </a:lnTo>
                    <a:cubicBezTo>
                      <a:pt x="219385" y="3599"/>
                      <a:pt x="215787" y="0"/>
                      <a:pt x="211345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lnTo>
                      <a:pt x="0" y="48083"/>
                    </a:lnTo>
                    <a:cubicBezTo>
                      <a:pt x="0" y="52524"/>
                      <a:pt x="3599" y="56123"/>
                      <a:pt x="8040" y="56123"/>
                    </a:cubicBezTo>
                    <a:lnTo>
                      <a:pt x="211345" y="56123"/>
                    </a:lnTo>
                    <a:cubicBezTo>
                      <a:pt x="215787" y="56123"/>
                      <a:pt x="219385" y="52524"/>
                      <a:pt x="219385" y="48083"/>
                    </a:cubicBezTo>
                    <a:close/>
                    <a:moveTo>
                      <a:pt x="203305" y="40043"/>
                    </a:moveTo>
                    <a:lnTo>
                      <a:pt x="16080" y="40043"/>
                    </a:lnTo>
                    <a:lnTo>
                      <a:pt x="16080" y="16080"/>
                    </a:lnTo>
                    <a:lnTo>
                      <a:pt x="203305" y="1608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212;p63">
                <a:extLst>
                  <a:ext uri="{FF2B5EF4-FFF2-40B4-BE49-F238E27FC236}">
                    <a16:creationId xmlns:a16="http://schemas.microsoft.com/office/drawing/2014/main" id="{3C7CAB9B-DB9B-5F54-8AD8-E8960F35A98B}"/>
                  </a:ext>
                </a:extLst>
              </p:cNvPr>
              <p:cNvSpPr/>
              <p:nvPr/>
            </p:nvSpPr>
            <p:spPr>
              <a:xfrm>
                <a:off x="7465171" y="4388919"/>
                <a:ext cx="11738" cy="267490"/>
              </a:xfrm>
              <a:custGeom>
                <a:avLst/>
                <a:gdLst/>
                <a:ahLst/>
                <a:cxnLst/>
                <a:rect l="l" t="t" r="r" b="b"/>
                <a:pathLst>
                  <a:path w="16079" h="366424" extrusionOk="0">
                    <a:moveTo>
                      <a:pt x="0" y="8040"/>
                    </a:moveTo>
                    <a:lnTo>
                      <a:pt x="0" y="358384"/>
                    </a:lnTo>
                    <a:cubicBezTo>
                      <a:pt x="0" y="362825"/>
                      <a:pt x="3599" y="366424"/>
                      <a:pt x="8040" y="366424"/>
                    </a:cubicBezTo>
                    <a:cubicBezTo>
                      <a:pt x="12481" y="366424"/>
                      <a:pt x="16080" y="362825"/>
                      <a:pt x="16080" y="358384"/>
                    </a:cubicBezTo>
                    <a:lnTo>
                      <a:pt x="16080" y="8040"/>
                    </a:lnTo>
                    <a:cubicBezTo>
                      <a:pt x="16080" y="3599"/>
                      <a:pt x="12481" y="0"/>
                      <a:pt x="8040" y="0"/>
                    </a:cubicBezTo>
                    <a:cubicBezTo>
                      <a:pt x="3599" y="0"/>
                      <a:pt x="0" y="3600"/>
                      <a:pt x="0" y="80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213;p63">
                <a:extLst>
                  <a:ext uri="{FF2B5EF4-FFF2-40B4-BE49-F238E27FC236}">
                    <a16:creationId xmlns:a16="http://schemas.microsoft.com/office/drawing/2014/main" id="{A814ED08-2744-EA43-E220-C59A1EB10D93}"/>
                  </a:ext>
                </a:extLst>
              </p:cNvPr>
              <p:cNvSpPr/>
              <p:nvPr/>
            </p:nvSpPr>
            <p:spPr>
              <a:xfrm>
                <a:off x="7405516" y="4400970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5120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214;p63">
                <a:extLst>
                  <a:ext uri="{FF2B5EF4-FFF2-40B4-BE49-F238E27FC236}">
                    <a16:creationId xmlns:a16="http://schemas.microsoft.com/office/drawing/2014/main" id="{56B75C7B-A98F-CB0D-D8E5-83E18BD92711}"/>
                  </a:ext>
                </a:extLst>
              </p:cNvPr>
              <p:cNvSpPr/>
              <p:nvPr/>
            </p:nvSpPr>
            <p:spPr>
              <a:xfrm>
                <a:off x="7405516" y="4451674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5120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215;p63">
                <a:extLst>
                  <a:ext uri="{FF2B5EF4-FFF2-40B4-BE49-F238E27FC236}">
                    <a16:creationId xmlns:a16="http://schemas.microsoft.com/office/drawing/2014/main" id="{63A910D7-659E-AA21-FFE7-B3465F24AECF}"/>
                  </a:ext>
                </a:extLst>
              </p:cNvPr>
              <p:cNvSpPr/>
              <p:nvPr/>
            </p:nvSpPr>
            <p:spPr>
              <a:xfrm>
                <a:off x="7405516" y="4499975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5120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16;p63">
                <a:extLst>
                  <a:ext uri="{FF2B5EF4-FFF2-40B4-BE49-F238E27FC236}">
                    <a16:creationId xmlns:a16="http://schemas.microsoft.com/office/drawing/2014/main" id="{63984CAF-5664-0529-6D27-DB62FD29B9F4}"/>
                  </a:ext>
                </a:extLst>
              </p:cNvPr>
              <p:cNvSpPr/>
              <p:nvPr/>
            </p:nvSpPr>
            <p:spPr>
              <a:xfrm>
                <a:off x="7405516" y="4535134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5120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7;p63">
                <a:extLst>
                  <a:ext uri="{FF2B5EF4-FFF2-40B4-BE49-F238E27FC236}">
                    <a16:creationId xmlns:a16="http://schemas.microsoft.com/office/drawing/2014/main" id="{9A107DD0-0EE1-78F5-3030-1097F7A471AF}"/>
                  </a:ext>
                </a:extLst>
              </p:cNvPr>
              <p:cNvSpPr/>
              <p:nvPr/>
            </p:nvSpPr>
            <p:spPr>
              <a:xfrm>
                <a:off x="7405516" y="4584577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5120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18;p63">
                <a:extLst>
                  <a:ext uri="{FF2B5EF4-FFF2-40B4-BE49-F238E27FC236}">
                    <a16:creationId xmlns:a16="http://schemas.microsoft.com/office/drawing/2014/main" id="{97FB26B4-0FE7-555E-3ADE-C5FD5FA1B926}"/>
                  </a:ext>
                </a:extLst>
              </p:cNvPr>
              <p:cNvSpPr/>
              <p:nvPr/>
            </p:nvSpPr>
            <p:spPr>
              <a:xfrm>
                <a:off x="7490217" y="4584577"/>
                <a:ext cx="142130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94698" h="16079" extrusionOk="0">
                    <a:moveTo>
                      <a:pt x="18665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186659" y="16080"/>
                    </a:lnTo>
                    <a:cubicBezTo>
                      <a:pt x="191100" y="16080"/>
                      <a:pt x="194698" y="12481"/>
                      <a:pt x="194698" y="8040"/>
                    </a:cubicBezTo>
                    <a:cubicBezTo>
                      <a:pt x="194698" y="3599"/>
                      <a:pt x="191099" y="0"/>
                      <a:pt x="1866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19;p63">
                <a:extLst>
                  <a:ext uri="{FF2B5EF4-FFF2-40B4-BE49-F238E27FC236}">
                    <a16:creationId xmlns:a16="http://schemas.microsoft.com/office/drawing/2014/main" id="{5F50532A-AA53-1859-7531-34D653A55AD1}"/>
                  </a:ext>
                </a:extLst>
              </p:cNvPr>
              <p:cNvSpPr/>
              <p:nvPr/>
            </p:nvSpPr>
            <p:spPr>
              <a:xfrm>
                <a:off x="7490217" y="4604725"/>
                <a:ext cx="142130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94698" h="16079" extrusionOk="0">
                    <a:moveTo>
                      <a:pt x="18665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186659" y="16080"/>
                    </a:lnTo>
                    <a:cubicBezTo>
                      <a:pt x="191100" y="16080"/>
                      <a:pt x="194698" y="12481"/>
                      <a:pt x="194698" y="8040"/>
                    </a:cubicBezTo>
                    <a:cubicBezTo>
                      <a:pt x="194698" y="3599"/>
                      <a:pt x="191099" y="0"/>
                      <a:pt x="1866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20;p63">
                <a:extLst>
                  <a:ext uri="{FF2B5EF4-FFF2-40B4-BE49-F238E27FC236}">
                    <a16:creationId xmlns:a16="http://schemas.microsoft.com/office/drawing/2014/main" id="{FD94135B-72BE-E282-87CB-39538B47A6A3}"/>
                  </a:ext>
                </a:extLst>
              </p:cNvPr>
              <p:cNvSpPr/>
              <p:nvPr/>
            </p:nvSpPr>
            <p:spPr>
              <a:xfrm>
                <a:off x="7490217" y="4624873"/>
                <a:ext cx="142130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94698" h="16079" extrusionOk="0">
                    <a:moveTo>
                      <a:pt x="8040" y="16080"/>
                    </a:moveTo>
                    <a:lnTo>
                      <a:pt x="186659" y="16080"/>
                    </a:lnTo>
                    <a:cubicBezTo>
                      <a:pt x="191100" y="16080"/>
                      <a:pt x="194698" y="12481"/>
                      <a:pt x="194698" y="8040"/>
                    </a:cubicBezTo>
                    <a:cubicBezTo>
                      <a:pt x="194698" y="3599"/>
                      <a:pt x="191100" y="0"/>
                      <a:pt x="186659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21;p63">
                <a:extLst>
                  <a:ext uri="{FF2B5EF4-FFF2-40B4-BE49-F238E27FC236}">
                    <a16:creationId xmlns:a16="http://schemas.microsoft.com/office/drawing/2014/main" id="{749476E0-8108-B83E-FD4E-2EFD2AE51B2E}"/>
                  </a:ext>
                </a:extLst>
              </p:cNvPr>
              <p:cNvSpPr/>
              <p:nvPr/>
            </p:nvSpPr>
            <p:spPr>
              <a:xfrm>
                <a:off x="7490217" y="4535134"/>
                <a:ext cx="142130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94698" h="16079" extrusionOk="0">
                    <a:moveTo>
                      <a:pt x="18665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186659" y="16080"/>
                    </a:lnTo>
                    <a:cubicBezTo>
                      <a:pt x="191100" y="16080"/>
                      <a:pt x="194698" y="12481"/>
                      <a:pt x="194698" y="8040"/>
                    </a:cubicBezTo>
                    <a:cubicBezTo>
                      <a:pt x="194698" y="3599"/>
                      <a:pt x="191099" y="0"/>
                      <a:pt x="1866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22;p63">
                <a:extLst>
                  <a:ext uri="{FF2B5EF4-FFF2-40B4-BE49-F238E27FC236}">
                    <a16:creationId xmlns:a16="http://schemas.microsoft.com/office/drawing/2014/main" id="{70CDF605-4D27-1CA5-A0A8-7F9CDD5555A9}"/>
                  </a:ext>
                </a:extLst>
              </p:cNvPr>
              <p:cNvSpPr/>
              <p:nvPr/>
            </p:nvSpPr>
            <p:spPr>
              <a:xfrm>
                <a:off x="7490217" y="4554448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8040" y="16080"/>
                    </a:move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23;p63">
                <a:extLst>
                  <a:ext uri="{FF2B5EF4-FFF2-40B4-BE49-F238E27FC236}">
                    <a16:creationId xmlns:a16="http://schemas.microsoft.com/office/drawing/2014/main" id="{CD52D93D-C73E-B3E4-F300-86916575A10B}"/>
                  </a:ext>
                </a:extLst>
              </p:cNvPr>
              <p:cNvSpPr/>
              <p:nvPr/>
            </p:nvSpPr>
            <p:spPr>
              <a:xfrm>
                <a:off x="7543848" y="4554448"/>
                <a:ext cx="43251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8" h="16079" extrusionOk="0">
                    <a:moveTo>
                      <a:pt x="51209" y="16080"/>
                    </a:move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24;p63">
                <a:extLst>
                  <a:ext uri="{FF2B5EF4-FFF2-40B4-BE49-F238E27FC236}">
                    <a16:creationId xmlns:a16="http://schemas.microsoft.com/office/drawing/2014/main" id="{F95976F7-AB68-FD82-77A4-5E87D2C168DD}"/>
                  </a:ext>
                </a:extLst>
              </p:cNvPr>
              <p:cNvSpPr/>
              <p:nvPr/>
            </p:nvSpPr>
            <p:spPr>
              <a:xfrm>
                <a:off x="7490217" y="4499975"/>
                <a:ext cx="27495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37664" h="16079" extrusionOk="0">
                    <a:moveTo>
                      <a:pt x="8040" y="16080"/>
                    </a:moveTo>
                    <a:lnTo>
                      <a:pt x="29624" y="16080"/>
                    </a:lnTo>
                    <a:cubicBezTo>
                      <a:pt x="34066" y="16080"/>
                      <a:pt x="37664" y="12481"/>
                      <a:pt x="37664" y="8040"/>
                    </a:cubicBezTo>
                    <a:cubicBezTo>
                      <a:pt x="37664" y="3599"/>
                      <a:pt x="34066" y="0"/>
                      <a:pt x="29624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25;p63">
                <a:extLst>
                  <a:ext uri="{FF2B5EF4-FFF2-40B4-BE49-F238E27FC236}">
                    <a16:creationId xmlns:a16="http://schemas.microsoft.com/office/drawing/2014/main" id="{519544E0-D1ED-9BB4-FCA6-347294077953}"/>
                  </a:ext>
                </a:extLst>
              </p:cNvPr>
              <p:cNvSpPr/>
              <p:nvPr/>
            </p:nvSpPr>
            <p:spPr>
              <a:xfrm>
                <a:off x="7525536" y="4499975"/>
                <a:ext cx="1067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46236" h="16079" extrusionOk="0">
                    <a:moveTo>
                      <a:pt x="138197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138197" y="16080"/>
                    </a:lnTo>
                    <a:cubicBezTo>
                      <a:pt x="142638" y="16080"/>
                      <a:pt x="146237" y="12481"/>
                      <a:pt x="146237" y="8040"/>
                    </a:cubicBezTo>
                    <a:cubicBezTo>
                      <a:pt x="146237" y="3599"/>
                      <a:pt x="142637" y="0"/>
                      <a:pt x="1381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226;p63">
                <a:extLst>
                  <a:ext uri="{FF2B5EF4-FFF2-40B4-BE49-F238E27FC236}">
                    <a16:creationId xmlns:a16="http://schemas.microsoft.com/office/drawing/2014/main" id="{184BA2A2-BBD5-63C8-D0EB-08F8D00BBA8E}"/>
                  </a:ext>
                </a:extLst>
              </p:cNvPr>
              <p:cNvSpPr/>
              <p:nvPr/>
            </p:nvSpPr>
            <p:spPr>
              <a:xfrm>
                <a:off x="7490217" y="4451674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8040" y="16080"/>
                    </a:move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227;p63">
                <a:extLst>
                  <a:ext uri="{FF2B5EF4-FFF2-40B4-BE49-F238E27FC236}">
                    <a16:creationId xmlns:a16="http://schemas.microsoft.com/office/drawing/2014/main" id="{4FCC17C9-3297-9C39-F285-398B8E91E4F1}"/>
                  </a:ext>
                </a:extLst>
              </p:cNvPr>
              <p:cNvSpPr/>
              <p:nvPr/>
            </p:nvSpPr>
            <p:spPr>
              <a:xfrm>
                <a:off x="7490217" y="4470276"/>
                <a:ext cx="43252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59249" h="16079" extrusionOk="0">
                    <a:moveTo>
                      <a:pt x="8040" y="16080"/>
                    </a:moveTo>
                    <a:lnTo>
                      <a:pt x="51209" y="16080"/>
                    </a:lnTo>
                    <a:cubicBezTo>
                      <a:pt x="55650" y="16080"/>
                      <a:pt x="59249" y="12481"/>
                      <a:pt x="59249" y="8040"/>
                    </a:cubicBezTo>
                    <a:cubicBezTo>
                      <a:pt x="59249" y="3599"/>
                      <a:pt x="55650" y="0"/>
                      <a:pt x="51209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228;p63">
                <a:extLst>
                  <a:ext uri="{FF2B5EF4-FFF2-40B4-BE49-F238E27FC236}">
                    <a16:creationId xmlns:a16="http://schemas.microsoft.com/office/drawing/2014/main" id="{4A956718-81E8-75B7-C6EE-5C3B98C2BD83}"/>
                  </a:ext>
                </a:extLst>
              </p:cNvPr>
              <p:cNvSpPr/>
              <p:nvPr/>
            </p:nvSpPr>
            <p:spPr>
              <a:xfrm>
                <a:off x="7490217" y="4400970"/>
                <a:ext cx="142130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94698" h="16079" extrusionOk="0">
                    <a:moveTo>
                      <a:pt x="186659" y="0"/>
                    </a:move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lnTo>
                      <a:pt x="186659" y="16080"/>
                    </a:lnTo>
                    <a:cubicBezTo>
                      <a:pt x="191100" y="16080"/>
                      <a:pt x="194698" y="12481"/>
                      <a:pt x="194698" y="8040"/>
                    </a:cubicBezTo>
                    <a:cubicBezTo>
                      <a:pt x="194698" y="3599"/>
                      <a:pt x="191099" y="0"/>
                      <a:pt x="1866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229;p63">
                <a:extLst>
                  <a:ext uri="{FF2B5EF4-FFF2-40B4-BE49-F238E27FC236}">
                    <a16:creationId xmlns:a16="http://schemas.microsoft.com/office/drawing/2014/main" id="{6808CC70-46B3-8BC7-BF42-84A949A4F8B5}"/>
                  </a:ext>
                </a:extLst>
              </p:cNvPr>
              <p:cNvSpPr/>
              <p:nvPr/>
            </p:nvSpPr>
            <p:spPr>
              <a:xfrm>
                <a:off x="7490217" y="4420475"/>
                <a:ext cx="76934" cy="11738"/>
              </a:xfrm>
              <a:custGeom>
                <a:avLst/>
                <a:gdLst/>
                <a:ahLst/>
                <a:cxnLst/>
                <a:rect l="l" t="t" r="r" b="b"/>
                <a:pathLst>
                  <a:path w="105389" h="16079" extrusionOk="0">
                    <a:moveTo>
                      <a:pt x="8040" y="16080"/>
                    </a:moveTo>
                    <a:lnTo>
                      <a:pt x="97350" y="16080"/>
                    </a:lnTo>
                    <a:cubicBezTo>
                      <a:pt x="101791" y="16080"/>
                      <a:pt x="105390" y="12481"/>
                      <a:pt x="105390" y="8040"/>
                    </a:cubicBezTo>
                    <a:cubicBezTo>
                      <a:pt x="105390" y="3599"/>
                      <a:pt x="101791" y="0"/>
                      <a:pt x="97350" y="0"/>
                    </a:cubicBezTo>
                    <a:lnTo>
                      <a:pt x="8040" y="0"/>
                    </a:lnTo>
                    <a:cubicBezTo>
                      <a:pt x="3599" y="0"/>
                      <a:pt x="0" y="3599"/>
                      <a:pt x="0" y="8040"/>
                    </a:cubicBezTo>
                    <a:cubicBezTo>
                      <a:pt x="0" y="12481"/>
                      <a:pt x="3599" y="16080"/>
                      <a:pt x="8040" y="160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" name="Google Shape;1230;p63">
              <a:extLst>
                <a:ext uri="{FF2B5EF4-FFF2-40B4-BE49-F238E27FC236}">
                  <a16:creationId xmlns:a16="http://schemas.microsoft.com/office/drawing/2014/main" id="{1FCFC494-7019-D171-77B6-93F3D7D1173E}"/>
                </a:ext>
              </a:extLst>
            </p:cNvPr>
            <p:cNvGrpSpPr/>
            <p:nvPr/>
          </p:nvGrpSpPr>
          <p:grpSpPr>
            <a:xfrm>
              <a:off x="1071262" y="1675770"/>
              <a:ext cx="374796" cy="305982"/>
              <a:chOff x="8016970" y="3549838"/>
              <a:chExt cx="400681" cy="327112"/>
            </a:xfrm>
          </p:grpSpPr>
          <p:sp>
            <p:nvSpPr>
              <p:cNvPr id="135" name="Google Shape;1231;p63">
                <a:extLst>
                  <a:ext uri="{FF2B5EF4-FFF2-40B4-BE49-F238E27FC236}">
                    <a16:creationId xmlns:a16="http://schemas.microsoft.com/office/drawing/2014/main" id="{FA9F1407-846A-09D6-39CC-748069A9B378}"/>
                  </a:ext>
                </a:extLst>
              </p:cNvPr>
              <p:cNvSpPr/>
              <p:nvPr/>
            </p:nvSpPr>
            <p:spPr>
              <a:xfrm>
                <a:off x="8268547" y="3694571"/>
                <a:ext cx="69425" cy="56473"/>
              </a:xfrm>
              <a:custGeom>
                <a:avLst/>
                <a:gdLst/>
                <a:ahLst/>
                <a:cxnLst/>
                <a:rect l="l" t="t" r="r" b="b"/>
                <a:pathLst>
                  <a:path w="95103" h="77360" extrusionOk="0">
                    <a:moveTo>
                      <a:pt x="85985" y="61089"/>
                    </a:moveTo>
                    <a:cubicBezTo>
                      <a:pt x="85906" y="61097"/>
                      <a:pt x="78102" y="62093"/>
                      <a:pt x="69923" y="59527"/>
                    </a:cubicBezTo>
                    <a:cubicBezTo>
                      <a:pt x="59889" y="56377"/>
                      <a:pt x="53898" y="49492"/>
                      <a:pt x="51613" y="38476"/>
                    </a:cubicBezTo>
                    <a:cubicBezTo>
                      <a:pt x="44886" y="6062"/>
                      <a:pt x="19825" y="-815"/>
                      <a:pt x="7497" y="73"/>
                    </a:cubicBezTo>
                    <a:cubicBezTo>
                      <a:pt x="3068" y="394"/>
                      <a:pt x="-298" y="4246"/>
                      <a:pt x="21" y="8675"/>
                    </a:cubicBezTo>
                    <a:cubicBezTo>
                      <a:pt x="343" y="13102"/>
                      <a:pt x="4141" y="16422"/>
                      <a:pt x="8583" y="16116"/>
                    </a:cubicBezTo>
                    <a:cubicBezTo>
                      <a:pt x="10819" y="15990"/>
                      <a:pt x="30466" y="15707"/>
                      <a:pt x="35867" y="41744"/>
                    </a:cubicBezTo>
                    <a:cubicBezTo>
                      <a:pt x="40328" y="63233"/>
                      <a:pt x="54585" y="71726"/>
                      <a:pt x="65761" y="75068"/>
                    </a:cubicBezTo>
                    <a:cubicBezTo>
                      <a:pt x="71968" y="76922"/>
                      <a:pt x="77883" y="77361"/>
                      <a:pt x="82083" y="77361"/>
                    </a:cubicBezTo>
                    <a:cubicBezTo>
                      <a:pt x="85670" y="77361"/>
                      <a:pt x="88007" y="77041"/>
                      <a:pt x="88211" y="77013"/>
                    </a:cubicBezTo>
                    <a:cubicBezTo>
                      <a:pt x="92593" y="76392"/>
                      <a:pt x="95631" y="72346"/>
                      <a:pt x="95027" y="67961"/>
                    </a:cubicBezTo>
                    <a:cubicBezTo>
                      <a:pt x="94425" y="63577"/>
                      <a:pt x="90376" y="60505"/>
                      <a:pt x="85985" y="610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232;p63">
                <a:extLst>
                  <a:ext uri="{FF2B5EF4-FFF2-40B4-BE49-F238E27FC236}">
                    <a16:creationId xmlns:a16="http://schemas.microsoft.com/office/drawing/2014/main" id="{368180A6-A4D1-948C-ADB2-F3DE3160BD6A}"/>
                  </a:ext>
                </a:extLst>
              </p:cNvPr>
              <p:cNvSpPr/>
              <p:nvPr/>
            </p:nvSpPr>
            <p:spPr>
              <a:xfrm>
                <a:off x="8179795" y="3678360"/>
                <a:ext cx="51116" cy="37821"/>
              </a:xfrm>
              <a:custGeom>
                <a:avLst/>
                <a:gdLst/>
                <a:ahLst/>
                <a:cxnLst/>
                <a:rect l="l" t="t" r="r" b="b"/>
                <a:pathLst>
                  <a:path w="70022" h="51810" extrusionOk="0">
                    <a:moveTo>
                      <a:pt x="54204" y="5999"/>
                    </a:moveTo>
                    <a:cubicBezTo>
                      <a:pt x="54085" y="6454"/>
                      <a:pt x="51088" y="17142"/>
                      <a:pt x="35867" y="15235"/>
                    </a:cubicBezTo>
                    <a:cubicBezTo>
                      <a:pt x="23774" y="13728"/>
                      <a:pt x="13348" y="18172"/>
                      <a:pt x="6512" y="27760"/>
                    </a:cubicBezTo>
                    <a:cubicBezTo>
                      <a:pt x="1719" y="34483"/>
                      <a:pt x="290" y="41465"/>
                      <a:pt x="143" y="42239"/>
                    </a:cubicBezTo>
                    <a:cubicBezTo>
                      <a:pt x="-686" y="46600"/>
                      <a:pt x="2172" y="50837"/>
                      <a:pt x="6534" y="51666"/>
                    </a:cubicBezTo>
                    <a:cubicBezTo>
                      <a:pt x="7046" y="51763"/>
                      <a:pt x="7554" y="51810"/>
                      <a:pt x="8055" y="51810"/>
                    </a:cubicBezTo>
                    <a:cubicBezTo>
                      <a:pt x="11834" y="51810"/>
                      <a:pt x="15197" y="49149"/>
                      <a:pt x="15930" y="45298"/>
                    </a:cubicBezTo>
                    <a:cubicBezTo>
                      <a:pt x="16476" y="42636"/>
                      <a:pt x="19901" y="29440"/>
                      <a:pt x="33874" y="31193"/>
                    </a:cubicBezTo>
                    <a:cubicBezTo>
                      <a:pt x="57110" y="34099"/>
                      <a:pt x="67507" y="18654"/>
                      <a:pt x="69757" y="10083"/>
                    </a:cubicBezTo>
                    <a:cubicBezTo>
                      <a:pt x="70885" y="5788"/>
                      <a:pt x="68316" y="1393"/>
                      <a:pt x="64022" y="266"/>
                    </a:cubicBezTo>
                    <a:cubicBezTo>
                      <a:pt x="59727" y="-862"/>
                      <a:pt x="55331" y="1703"/>
                      <a:pt x="54204" y="59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233;p63">
                <a:extLst>
                  <a:ext uri="{FF2B5EF4-FFF2-40B4-BE49-F238E27FC236}">
                    <a16:creationId xmlns:a16="http://schemas.microsoft.com/office/drawing/2014/main" id="{56A55E3D-6993-4AC8-AA3C-1145FCE769F8}"/>
                  </a:ext>
                </a:extLst>
              </p:cNvPr>
              <p:cNvSpPr/>
              <p:nvPr/>
            </p:nvSpPr>
            <p:spPr>
              <a:xfrm>
                <a:off x="8342882" y="3818538"/>
                <a:ext cx="25340" cy="22291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30535" extrusionOk="0">
                    <a:moveTo>
                      <a:pt x="6531" y="30391"/>
                    </a:moveTo>
                    <a:cubicBezTo>
                      <a:pt x="7045" y="30488"/>
                      <a:pt x="7555" y="30536"/>
                      <a:pt x="8059" y="30536"/>
                    </a:cubicBezTo>
                    <a:cubicBezTo>
                      <a:pt x="11835" y="30536"/>
                      <a:pt x="15192" y="27884"/>
                      <a:pt x="15924" y="24036"/>
                    </a:cubicBezTo>
                    <a:cubicBezTo>
                      <a:pt x="16490" y="21379"/>
                      <a:pt x="18574" y="15293"/>
                      <a:pt x="25676" y="16178"/>
                    </a:cubicBezTo>
                    <a:cubicBezTo>
                      <a:pt x="30065" y="16716"/>
                      <a:pt x="34099" y="13604"/>
                      <a:pt x="34651" y="9196"/>
                    </a:cubicBezTo>
                    <a:cubicBezTo>
                      <a:pt x="35202" y="4791"/>
                      <a:pt x="32076" y="773"/>
                      <a:pt x="27669" y="222"/>
                    </a:cubicBezTo>
                    <a:cubicBezTo>
                      <a:pt x="10779" y="-1884"/>
                      <a:pt x="1950" y="11462"/>
                      <a:pt x="143" y="20951"/>
                    </a:cubicBezTo>
                    <a:cubicBezTo>
                      <a:pt x="-686" y="25312"/>
                      <a:pt x="2168" y="29561"/>
                      <a:pt x="6531" y="303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234;p63">
                <a:extLst>
                  <a:ext uri="{FF2B5EF4-FFF2-40B4-BE49-F238E27FC236}">
                    <a16:creationId xmlns:a16="http://schemas.microsoft.com/office/drawing/2014/main" id="{845F898F-43C4-EBC7-A653-1BFB9FF88C26}"/>
                  </a:ext>
                </a:extLst>
              </p:cNvPr>
              <p:cNvSpPr/>
              <p:nvPr/>
            </p:nvSpPr>
            <p:spPr>
              <a:xfrm>
                <a:off x="8057426" y="3780604"/>
                <a:ext cx="48365" cy="32592"/>
              </a:xfrm>
              <a:custGeom>
                <a:avLst/>
                <a:gdLst/>
                <a:ahLst/>
                <a:cxnLst/>
                <a:rect l="l" t="t" r="r" b="b"/>
                <a:pathLst>
                  <a:path w="66253" h="44646" extrusionOk="0">
                    <a:moveTo>
                      <a:pt x="35867" y="8071"/>
                    </a:moveTo>
                    <a:cubicBezTo>
                      <a:pt x="23773" y="6566"/>
                      <a:pt x="13349" y="11007"/>
                      <a:pt x="6512" y="20596"/>
                    </a:cubicBezTo>
                    <a:cubicBezTo>
                      <a:pt x="1719" y="27319"/>
                      <a:pt x="290" y="34301"/>
                      <a:pt x="143" y="35075"/>
                    </a:cubicBezTo>
                    <a:cubicBezTo>
                      <a:pt x="-686" y="39436"/>
                      <a:pt x="2172" y="43673"/>
                      <a:pt x="6534" y="44503"/>
                    </a:cubicBezTo>
                    <a:cubicBezTo>
                      <a:pt x="7046" y="44599"/>
                      <a:pt x="7554" y="44646"/>
                      <a:pt x="8055" y="44646"/>
                    </a:cubicBezTo>
                    <a:cubicBezTo>
                      <a:pt x="11834" y="44646"/>
                      <a:pt x="15197" y="41985"/>
                      <a:pt x="15930" y="38134"/>
                    </a:cubicBezTo>
                    <a:cubicBezTo>
                      <a:pt x="16476" y="35472"/>
                      <a:pt x="19908" y="22284"/>
                      <a:pt x="33874" y="24029"/>
                    </a:cubicBezTo>
                    <a:cubicBezTo>
                      <a:pt x="49298" y="25962"/>
                      <a:pt x="59063" y="19806"/>
                      <a:pt x="64544" y="12941"/>
                    </a:cubicBezTo>
                    <a:cubicBezTo>
                      <a:pt x="68092" y="8498"/>
                      <a:pt x="65840" y="1858"/>
                      <a:pt x="60350" y="374"/>
                    </a:cubicBezTo>
                    <a:lnTo>
                      <a:pt x="59911" y="255"/>
                    </a:lnTo>
                    <a:cubicBezTo>
                      <a:pt x="56952" y="-545"/>
                      <a:pt x="53871" y="583"/>
                      <a:pt x="51952" y="2974"/>
                    </a:cubicBezTo>
                    <a:cubicBezTo>
                      <a:pt x="49532" y="5987"/>
                      <a:pt x="44809" y="9186"/>
                      <a:pt x="35867" y="80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235;p63">
                <a:extLst>
                  <a:ext uri="{FF2B5EF4-FFF2-40B4-BE49-F238E27FC236}">
                    <a16:creationId xmlns:a16="http://schemas.microsoft.com/office/drawing/2014/main" id="{389A7BB7-D00C-FC39-BF7D-302676540A0A}"/>
                  </a:ext>
                </a:extLst>
              </p:cNvPr>
              <p:cNvSpPr/>
              <p:nvPr/>
            </p:nvSpPr>
            <p:spPr>
              <a:xfrm>
                <a:off x="8211125" y="3549838"/>
                <a:ext cx="11738" cy="58109"/>
              </a:xfrm>
              <a:custGeom>
                <a:avLst/>
                <a:gdLst/>
                <a:ahLst/>
                <a:cxnLst/>
                <a:rect l="l" t="t" r="r" b="b"/>
                <a:pathLst>
                  <a:path w="16079" h="79601" extrusionOk="0">
                    <a:moveTo>
                      <a:pt x="8040" y="79602"/>
                    </a:moveTo>
                    <a:cubicBezTo>
                      <a:pt x="12481" y="79602"/>
                      <a:pt x="16080" y="76003"/>
                      <a:pt x="16080" y="71562"/>
                    </a:cubicBezTo>
                    <a:lnTo>
                      <a:pt x="16080" y="8040"/>
                    </a:lnTo>
                    <a:cubicBezTo>
                      <a:pt x="16080" y="3599"/>
                      <a:pt x="12481" y="0"/>
                      <a:pt x="8040" y="0"/>
                    </a:cubicBezTo>
                    <a:cubicBezTo>
                      <a:pt x="3599" y="0"/>
                      <a:pt x="0" y="3599"/>
                      <a:pt x="0" y="8040"/>
                    </a:cubicBezTo>
                    <a:lnTo>
                      <a:pt x="0" y="71562"/>
                    </a:lnTo>
                    <a:cubicBezTo>
                      <a:pt x="0" y="76003"/>
                      <a:pt x="3600" y="79602"/>
                      <a:pt x="8040" y="796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236;p63">
                <a:extLst>
                  <a:ext uri="{FF2B5EF4-FFF2-40B4-BE49-F238E27FC236}">
                    <a16:creationId xmlns:a16="http://schemas.microsoft.com/office/drawing/2014/main" id="{14C2A387-78A5-DC3F-F4FE-C9BE4BF83C56}"/>
                  </a:ext>
                </a:extLst>
              </p:cNvPr>
              <p:cNvSpPr/>
              <p:nvPr/>
            </p:nvSpPr>
            <p:spPr>
              <a:xfrm>
                <a:off x="8100117" y="3575693"/>
                <a:ext cx="44527" cy="44526"/>
              </a:xfrm>
              <a:custGeom>
                <a:avLst/>
                <a:gdLst/>
                <a:ahLst/>
                <a:cxnLst/>
                <a:rect l="l" t="t" r="r" b="b"/>
                <a:pathLst>
                  <a:path w="60996" h="60995" extrusionOk="0">
                    <a:moveTo>
                      <a:pt x="47270" y="58641"/>
                    </a:moveTo>
                    <a:cubicBezTo>
                      <a:pt x="48841" y="60211"/>
                      <a:pt x="50899" y="60995"/>
                      <a:pt x="52956" y="60995"/>
                    </a:cubicBezTo>
                    <a:cubicBezTo>
                      <a:pt x="55013" y="60995"/>
                      <a:pt x="57072" y="60211"/>
                      <a:pt x="58642" y="58641"/>
                    </a:cubicBezTo>
                    <a:cubicBezTo>
                      <a:pt x="61782" y="55500"/>
                      <a:pt x="61782" y="50410"/>
                      <a:pt x="58642" y="47271"/>
                    </a:cubicBezTo>
                    <a:lnTo>
                      <a:pt x="13726" y="2354"/>
                    </a:lnTo>
                    <a:cubicBezTo>
                      <a:pt x="10585" y="-785"/>
                      <a:pt x="5495" y="-785"/>
                      <a:pt x="2355" y="2354"/>
                    </a:cubicBezTo>
                    <a:cubicBezTo>
                      <a:pt x="-785" y="5495"/>
                      <a:pt x="-785" y="10585"/>
                      <a:pt x="2355" y="137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237;p63">
                <a:extLst>
                  <a:ext uri="{FF2B5EF4-FFF2-40B4-BE49-F238E27FC236}">
                    <a16:creationId xmlns:a16="http://schemas.microsoft.com/office/drawing/2014/main" id="{A8A114D3-A385-B655-E047-21E185C70922}"/>
                  </a:ext>
                </a:extLst>
              </p:cNvPr>
              <p:cNvSpPr/>
              <p:nvPr/>
            </p:nvSpPr>
            <p:spPr>
              <a:xfrm>
                <a:off x="8022569" y="3635479"/>
                <a:ext cx="54138" cy="30523"/>
              </a:xfrm>
              <a:custGeom>
                <a:avLst/>
                <a:gdLst/>
                <a:ahLst/>
                <a:cxnLst/>
                <a:rect l="l" t="t" r="r" b="b"/>
                <a:pathLst>
                  <a:path w="74162" h="41813" extrusionOk="0">
                    <a:moveTo>
                      <a:pt x="4786" y="15394"/>
                    </a:moveTo>
                    <a:lnTo>
                      <a:pt x="62864" y="41122"/>
                    </a:lnTo>
                    <a:cubicBezTo>
                      <a:pt x="63923" y="41591"/>
                      <a:pt x="65028" y="41813"/>
                      <a:pt x="66116" y="41813"/>
                    </a:cubicBezTo>
                    <a:cubicBezTo>
                      <a:pt x="69199" y="41813"/>
                      <a:pt x="72142" y="40028"/>
                      <a:pt x="73471" y="37028"/>
                    </a:cubicBezTo>
                    <a:cubicBezTo>
                      <a:pt x="75270" y="32968"/>
                      <a:pt x="73437" y="28218"/>
                      <a:pt x="69377" y="26419"/>
                    </a:cubicBezTo>
                    <a:lnTo>
                      <a:pt x="11299" y="691"/>
                    </a:lnTo>
                    <a:cubicBezTo>
                      <a:pt x="7239" y="-1107"/>
                      <a:pt x="2489" y="725"/>
                      <a:pt x="691" y="4785"/>
                    </a:cubicBezTo>
                    <a:cubicBezTo>
                      <a:pt x="-1107" y="8845"/>
                      <a:pt x="726" y="13595"/>
                      <a:pt x="4786" y="15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238;p63">
                <a:extLst>
                  <a:ext uri="{FF2B5EF4-FFF2-40B4-BE49-F238E27FC236}">
                    <a16:creationId xmlns:a16="http://schemas.microsoft.com/office/drawing/2014/main" id="{AF4C884C-CE59-AF49-8860-64C3A4E441BD}"/>
                  </a:ext>
                </a:extLst>
              </p:cNvPr>
              <p:cNvSpPr/>
              <p:nvPr/>
            </p:nvSpPr>
            <p:spPr>
              <a:xfrm>
                <a:off x="8357349" y="3635478"/>
                <a:ext cx="54138" cy="30523"/>
              </a:xfrm>
              <a:custGeom>
                <a:avLst/>
                <a:gdLst/>
                <a:ahLst/>
                <a:cxnLst/>
                <a:rect l="l" t="t" r="r" b="b"/>
                <a:pathLst>
                  <a:path w="74162" h="41813" extrusionOk="0">
                    <a:moveTo>
                      <a:pt x="8047" y="41813"/>
                    </a:moveTo>
                    <a:cubicBezTo>
                      <a:pt x="9135" y="41813"/>
                      <a:pt x="10241" y="41592"/>
                      <a:pt x="11300" y="41122"/>
                    </a:cubicBezTo>
                    <a:lnTo>
                      <a:pt x="69377" y="15394"/>
                    </a:lnTo>
                    <a:cubicBezTo>
                      <a:pt x="73437" y="13595"/>
                      <a:pt x="75270" y="8846"/>
                      <a:pt x="73471" y="4786"/>
                    </a:cubicBezTo>
                    <a:cubicBezTo>
                      <a:pt x="71671" y="725"/>
                      <a:pt x="66925" y="-1108"/>
                      <a:pt x="62862" y="692"/>
                    </a:cubicBezTo>
                    <a:lnTo>
                      <a:pt x="4785" y="26420"/>
                    </a:lnTo>
                    <a:cubicBezTo>
                      <a:pt x="726" y="28218"/>
                      <a:pt x="-1108" y="32967"/>
                      <a:pt x="691" y="37028"/>
                    </a:cubicBezTo>
                    <a:cubicBezTo>
                      <a:pt x="2022" y="40030"/>
                      <a:pt x="4963" y="41813"/>
                      <a:pt x="8047" y="418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239;p63">
                <a:extLst>
                  <a:ext uri="{FF2B5EF4-FFF2-40B4-BE49-F238E27FC236}">
                    <a16:creationId xmlns:a16="http://schemas.microsoft.com/office/drawing/2014/main" id="{5307A89E-44F7-99EE-88CB-1168DECE9305}"/>
                  </a:ext>
                </a:extLst>
              </p:cNvPr>
              <p:cNvSpPr/>
              <p:nvPr/>
            </p:nvSpPr>
            <p:spPr>
              <a:xfrm>
                <a:off x="8288701" y="3575693"/>
                <a:ext cx="44527" cy="44526"/>
              </a:xfrm>
              <a:custGeom>
                <a:avLst/>
                <a:gdLst/>
                <a:ahLst/>
                <a:cxnLst/>
                <a:rect l="l" t="t" r="r" b="b"/>
                <a:pathLst>
                  <a:path w="60996" h="60995" extrusionOk="0">
                    <a:moveTo>
                      <a:pt x="8040" y="60995"/>
                    </a:moveTo>
                    <a:cubicBezTo>
                      <a:pt x="10097" y="60995"/>
                      <a:pt x="12155" y="60211"/>
                      <a:pt x="13726" y="58641"/>
                    </a:cubicBezTo>
                    <a:lnTo>
                      <a:pt x="58642" y="13725"/>
                    </a:lnTo>
                    <a:cubicBezTo>
                      <a:pt x="61782" y="10584"/>
                      <a:pt x="61782" y="5494"/>
                      <a:pt x="58642" y="2354"/>
                    </a:cubicBezTo>
                    <a:cubicBezTo>
                      <a:pt x="55501" y="-785"/>
                      <a:pt x="50411" y="-785"/>
                      <a:pt x="47271" y="2354"/>
                    </a:cubicBezTo>
                    <a:lnTo>
                      <a:pt x="2355" y="47271"/>
                    </a:lnTo>
                    <a:cubicBezTo>
                      <a:pt x="-785" y="50412"/>
                      <a:pt x="-785" y="55501"/>
                      <a:pt x="2355" y="58641"/>
                    </a:cubicBezTo>
                    <a:cubicBezTo>
                      <a:pt x="3924" y="60211"/>
                      <a:pt x="5983" y="60995"/>
                      <a:pt x="8040" y="609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240;p63">
                <a:extLst>
                  <a:ext uri="{FF2B5EF4-FFF2-40B4-BE49-F238E27FC236}">
                    <a16:creationId xmlns:a16="http://schemas.microsoft.com/office/drawing/2014/main" id="{F686DD68-91F4-AB02-E08F-1BB54E002076}"/>
                  </a:ext>
                </a:extLst>
              </p:cNvPr>
              <p:cNvSpPr/>
              <p:nvPr/>
            </p:nvSpPr>
            <p:spPr>
              <a:xfrm>
                <a:off x="8016970" y="3633285"/>
                <a:ext cx="400681" cy="243665"/>
              </a:xfrm>
              <a:custGeom>
                <a:avLst/>
                <a:gdLst/>
                <a:ahLst/>
                <a:cxnLst/>
                <a:rect l="l" t="t" r="r" b="b"/>
                <a:pathLst>
                  <a:path w="548878" h="333788" extrusionOk="0">
                    <a:moveTo>
                      <a:pt x="513632" y="161895"/>
                    </a:moveTo>
                    <a:cubicBezTo>
                      <a:pt x="516952" y="151527"/>
                      <a:pt x="518192" y="140438"/>
                      <a:pt x="517225" y="129485"/>
                    </a:cubicBezTo>
                    <a:cubicBezTo>
                      <a:pt x="515614" y="111263"/>
                      <a:pt x="507657" y="93844"/>
                      <a:pt x="494819" y="80435"/>
                    </a:cubicBezTo>
                    <a:cubicBezTo>
                      <a:pt x="491750" y="77227"/>
                      <a:pt x="486660" y="77115"/>
                      <a:pt x="483451" y="80188"/>
                    </a:cubicBezTo>
                    <a:cubicBezTo>
                      <a:pt x="480244" y="83258"/>
                      <a:pt x="480132" y="88347"/>
                      <a:pt x="483205" y="91556"/>
                    </a:cubicBezTo>
                    <a:cubicBezTo>
                      <a:pt x="493524" y="102335"/>
                      <a:pt x="499918" y="116308"/>
                      <a:pt x="501208" y="130901"/>
                    </a:cubicBezTo>
                    <a:cubicBezTo>
                      <a:pt x="502294" y="143185"/>
                      <a:pt x="500176" y="151672"/>
                      <a:pt x="496514" y="161948"/>
                    </a:cubicBezTo>
                    <a:cubicBezTo>
                      <a:pt x="496008" y="163260"/>
                      <a:pt x="488691" y="181065"/>
                      <a:pt x="462667" y="187295"/>
                    </a:cubicBezTo>
                    <a:cubicBezTo>
                      <a:pt x="458349" y="188329"/>
                      <a:pt x="455686" y="192668"/>
                      <a:pt x="456719" y="196986"/>
                    </a:cubicBezTo>
                    <a:cubicBezTo>
                      <a:pt x="457602" y="200675"/>
                      <a:pt x="460897" y="203156"/>
                      <a:pt x="464532" y="203156"/>
                    </a:cubicBezTo>
                    <a:cubicBezTo>
                      <a:pt x="465150" y="203156"/>
                      <a:pt x="465781" y="203085"/>
                      <a:pt x="466410" y="202933"/>
                    </a:cubicBezTo>
                    <a:cubicBezTo>
                      <a:pt x="488390" y="197672"/>
                      <a:pt x="500395" y="185579"/>
                      <a:pt x="506420" y="176939"/>
                    </a:cubicBezTo>
                    <a:cubicBezTo>
                      <a:pt x="526904" y="195696"/>
                      <a:pt x="536444" y="223265"/>
                      <a:pt x="531514" y="250899"/>
                    </a:cubicBezTo>
                    <a:cubicBezTo>
                      <a:pt x="524611" y="289613"/>
                      <a:pt x="490313" y="317711"/>
                      <a:pt x="449967" y="317711"/>
                    </a:cubicBezTo>
                    <a:lnTo>
                      <a:pt x="391566" y="317711"/>
                    </a:lnTo>
                    <a:lnTo>
                      <a:pt x="391566" y="289366"/>
                    </a:lnTo>
                    <a:cubicBezTo>
                      <a:pt x="391566" y="287781"/>
                      <a:pt x="391969" y="286209"/>
                      <a:pt x="392733" y="284820"/>
                    </a:cubicBezTo>
                    <a:lnTo>
                      <a:pt x="400184" y="271263"/>
                    </a:lnTo>
                    <a:cubicBezTo>
                      <a:pt x="404457" y="263491"/>
                      <a:pt x="404358" y="253892"/>
                      <a:pt x="399923" y="246210"/>
                    </a:cubicBezTo>
                    <a:lnTo>
                      <a:pt x="392375" y="233138"/>
                    </a:lnTo>
                    <a:cubicBezTo>
                      <a:pt x="387940" y="225456"/>
                      <a:pt x="379676" y="220569"/>
                      <a:pt x="370810" y="220384"/>
                    </a:cubicBezTo>
                    <a:lnTo>
                      <a:pt x="355344" y="220061"/>
                    </a:lnTo>
                    <a:cubicBezTo>
                      <a:pt x="353759" y="220027"/>
                      <a:pt x="352195" y="219591"/>
                      <a:pt x="350821" y="218798"/>
                    </a:cubicBezTo>
                    <a:lnTo>
                      <a:pt x="315182" y="198221"/>
                    </a:lnTo>
                    <a:cubicBezTo>
                      <a:pt x="313809" y="197429"/>
                      <a:pt x="312650" y="196292"/>
                      <a:pt x="311828" y="194936"/>
                    </a:cubicBezTo>
                    <a:lnTo>
                      <a:pt x="303814" y="181706"/>
                    </a:lnTo>
                    <a:cubicBezTo>
                      <a:pt x="299220" y="174118"/>
                      <a:pt x="290856" y="169405"/>
                      <a:pt x="281987" y="169405"/>
                    </a:cubicBezTo>
                    <a:lnTo>
                      <a:pt x="266892" y="169405"/>
                    </a:lnTo>
                    <a:cubicBezTo>
                      <a:pt x="258023" y="169405"/>
                      <a:pt x="249660" y="174117"/>
                      <a:pt x="245064" y="181705"/>
                    </a:cubicBezTo>
                    <a:lnTo>
                      <a:pt x="237048" y="194940"/>
                    </a:lnTo>
                    <a:cubicBezTo>
                      <a:pt x="236229" y="196294"/>
                      <a:pt x="235069" y="197428"/>
                      <a:pt x="233695" y="198222"/>
                    </a:cubicBezTo>
                    <a:lnTo>
                      <a:pt x="228134" y="201433"/>
                    </a:lnTo>
                    <a:cubicBezTo>
                      <a:pt x="224289" y="203652"/>
                      <a:pt x="222971" y="208569"/>
                      <a:pt x="225191" y="212415"/>
                    </a:cubicBezTo>
                    <a:cubicBezTo>
                      <a:pt x="227410" y="216262"/>
                      <a:pt x="232326" y="217577"/>
                      <a:pt x="236174" y="215358"/>
                    </a:cubicBezTo>
                    <a:lnTo>
                      <a:pt x="241735" y="212148"/>
                    </a:lnTo>
                    <a:cubicBezTo>
                      <a:pt x="245451" y="210004"/>
                      <a:pt x="248588" y="206932"/>
                      <a:pt x="250804" y="203268"/>
                    </a:cubicBezTo>
                    <a:lnTo>
                      <a:pt x="258819" y="190036"/>
                    </a:lnTo>
                    <a:cubicBezTo>
                      <a:pt x="260519" y="187230"/>
                      <a:pt x="263613" y="185486"/>
                      <a:pt x="266893" y="185486"/>
                    </a:cubicBezTo>
                    <a:lnTo>
                      <a:pt x="281988" y="185486"/>
                    </a:lnTo>
                    <a:cubicBezTo>
                      <a:pt x="285269" y="185486"/>
                      <a:pt x="288361" y="187229"/>
                      <a:pt x="290061" y="190036"/>
                    </a:cubicBezTo>
                    <a:lnTo>
                      <a:pt x="298075" y="203267"/>
                    </a:lnTo>
                    <a:cubicBezTo>
                      <a:pt x="300294" y="206933"/>
                      <a:pt x="303431" y="210003"/>
                      <a:pt x="307143" y="212147"/>
                    </a:cubicBezTo>
                    <a:lnTo>
                      <a:pt x="342783" y="232725"/>
                    </a:lnTo>
                    <a:cubicBezTo>
                      <a:pt x="346496" y="234867"/>
                      <a:pt x="350723" y="236047"/>
                      <a:pt x="355007" y="236137"/>
                    </a:cubicBezTo>
                    <a:lnTo>
                      <a:pt x="370474" y="236461"/>
                    </a:lnTo>
                    <a:cubicBezTo>
                      <a:pt x="373753" y="236530"/>
                      <a:pt x="376810" y="238338"/>
                      <a:pt x="378450" y="241179"/>
                    </a:cubicBezTo>
                    <a:lnTo>
                      <a:pt x="385998" y="254251"/>
                    </a:lnTo>
                    <a:cubicBezTo>
                      <a:pt x="387638" y="257092"/>
                      <a:pt x="387674" y="260643"/>
                      <a:pt x="386094" y="263518"/>
                    </a:cubicBezTo>
                    <a:lnTo>
                      <a:pt x="378643" y="277074"/>
                    </a:lnTo>
                    <a:cubicBezTo>
                      <a:pt x="376578" y="280830"/>
                      <a:pt x="375487" y="285080"/>
                      <a:pt x="375487" y="289368"/>
                    </a:cubicBezTo>
                    <a:lnTo>
                      <a:pt x="375487" y="317713"/>
                    </a:lnTo>
                    <a:lnTo>
                      <a:pt x="333950" y="317713"/>
                    </a:lnTo>
                    <a:cubicBezTo>
                      <a:pt x="334119" y="316421"/>
                      <a:pt x="334244" y="315124"/>
                      <a:pt x="334328" y="313827"/>
                    </a:cubicBezTo>
                    <a:cubicBezTo>
                      <a:pt x="335418" y="296575"/>
                      <a:pt x="329056" y="279693"/>
                      <a:pt x="316875" y="267512"/>
                    </a:cubicBezTo>
                    <a:cubicBezTo>
                      <a:pt x="304692" y="255329"/>
                      <a:pt x="287803" y="248977"/>
                      <a:pt x="270558" y="250058"/>
                    </a:cubicBezTo>
                    <a:cubicBezTo>
                      <a:pt x="240528" y="251957"/>
                      <a:pt x="216452" y="276032"/>
                      <a:pt x="214554" y="306063"/>
                    </a:cubicBezTo>
                    <a:cubicBezTo>
                      <a:pt x="214307" y="309983"/>
                      <a:pt x="214435" y="313876"/>
                      <a:pt x="214933" y="317713"/>
                    </a:cubicBezTo>
                    <a:lnTo>
                      <a:pt x="173395" y="317713"/>
                    </a:lnTo>
                    <a:lnTo>
                      <a:pt x="173395" y="289368"/>
                    </a:lnTo>
                    <a:cubicBezTo>
                      <a:pt x="173395" y="285080"/>
                      <a:pt x="172302" y="280830"/>
                      <a:pt x="170239" y="277075"/>
                    </a:cubicBezTo>
                    <a:lnTo>
                      <a:pt x="162786" y="263519"/>
                    </a:lnTo>
                    <a:cubicBezTo>
                      <a:pt x="161206" y="260643"/>
                      <a:pt x="161244" y="257093"/>
                      <a:pt x="162884" y="254251"/>
                    </a:cubicBezTo>
                    <a:lnTo>
                      <a:pt x="170431" y="241180"/>
                    </a:lnTo>
                    <a:cubicBezTo>
                      <a:pt x="172071" y="238338"/>
                      <a:pt x="175128" y="236530"/>
                      <a:pt x="178407" y="236461"/>
                    </a:cubicBezTo>
                    <a:lnTo>
                      <a:pt x="193874" y="236137"/>
                    </a:lnTo>
                    <a:cubicBezTo>
                      <a:pt x="198160" y="236047"/>
                      <a:pt x="202387" y="234867"/>
                      <a:pt x="206101" y="232723"/>
                    </a:cubicBezTo>
                    <a:lnTo>
                      <a:pt x="207359" y="231996"/>
                    </a:lnTo>
                    <a:cubicBezTo>
                      <a:pt x="211203" y="229774"/>
                      <a:pt x="212518" y="224857"/>
                      <a:pt x="210297" y="221013"/>
                    </a:cubicBezTo>
                    <a:cubicBezTo>
                      <a:pt x="208076" y="217166"/>
                      <a:pt x="203157" y="215853"/>
                      <a:pt x="199312" y="218073"/>
                    </a:cubicBezTo>
                    <a:lnTo>
                      <a:pt x="198058" y="218799"/>
                    </a:lnTo>
                    <a:cubicBezTo>
                      <a:pt x="196686" y="219591"/>
                      <a:pt x="195122" y="220027"/>
                      <a:pt x="193536" y="220062"/>
                    </a:cubicBezTo>
                    <a:lnTo>
                      <a:pt x="178071" y="220386"/>
                    </a:lnTo>
                    <a:cubicBezTo>
                      <a:pt x="169204" y="220571"/>
                      <a:pt x="160941" y="225457"/>
                      <a:pt x="156504" y="233139"/>
                    </a:cubicBezTo>
                    <a:lnTo>
                      <a:pt x="148958" y="246211"/>
                    </a:lnTo>
                    <a:cubicBezTo>
                      <a:pt x="144523" y="253892"/>
                      <a:pt x="144423" y="263491"/>
                      <a:pt x="148695" y="271264"/>
                    </a:cubicBezTo>
                    <a:lnTo>
                      <a:pt x="156147" y="284821"/>
                    </a:lnTo>
                    <a:cubicBezTo>
                      <a:pt x="156912" y="286209"/>
                      <a:pt x="157315" y="287781"/>
                      <a:pt x="157315" y="289366"/>
                    </a:cubicBezTo>
                    <a:lnTo>
                      <a:pt x="157315" y="317711"/>
                    </a:lnTo>
                    <a:lnTo>
                      <a:pt x="98913" y="317711"/>
                    </a:lnTo>
                    <a:cubicBezTo>
                      <a:pt x="58565" y="317711"/>
                      <a:pt x="24269" y="289613"/>
                      <a:pt x="17364" y="250899"/>
                    </a:cubicBezTo>
                    <a:cubicBezTo>
                      <a:pt x="11896" y="220252"/>
                      <a:pt x="24227" y="189685"/>
                      <a:pt x="49543" y="171129"/>
                    </a:cubicBezTo>
                    <a:cubicBezTo>
                      <a:pt x="52517" y="168949"/>
                      <a:pt x="53628" y="165027"/>
                      <a:pt x="52237" y="161612"/>
                    </a:cubicBezTo>
                    <a:cubicBezTo>
                      <a:pt x="48325" y="152004"/>
                      <a:pt x="46746" y="141385"/>
                      <a:pt x="47673" y="130902"/>
                    </a:cubicBezTo>
                    <a:cubicBezTo>
                      <a:pt x="50321" y="100938"/>
                      <a:pt x="73860" y="76144"/>
                      <a:pt x="103645" y="71949"/>
                    </a:cubicBezTo>
                    <a:cubicBezTo>
                      <a:pt x="139669" y="66870"/>
                      <a:pt x="166957" y="89053"/>
                      <a:pt x="169853" y="123466"/>
                    </a:cubicBezTo>
                    <a:cubicBezTo>
                      <a:pt x="170206" y="127661"/>
                      <a:pt x="173720" y="130831"/>
                      <a:pt x="177855" y="130831"/>
                    </a:cubicBezTo>
                    <a:cubicBezTo>
                      <a:pt x="178082" y="130831"/>
                      <a:pt x="178310" y="130822"/>
                      <a:pt x="178539" y="130803"/>
                    </a:cubicBezTo>
                    <a:cubicBezTo>
                      <a:pt x="182963" y="130431"/>
                      <a:pt x="186248" y="126542"/>
                      <a:pt x="185877" y="122117"/>
                    </a:cubicBezTo>
                    <a:cubicBezTo>
                      <a:pt x="183597" y="95006"/>
                      <a:pt x="169933" y="78961"/>
                      <a:pt x="159352" y="70455"/>
                    </a:cubicBezTo>
                    <a:cubicBezTo>
                      <a:pt x="159947" y="69276"/>
                      <a:pt x="160385" y="68009"/>
                      <a:pt x="160643" y="66681"/>
                    </a:cubicBezTo>
                    <a:cubicBezTo>
                      <a:pt x="166361" y="37360"/>
                      <a:pt x="192206" y="16080"/>
                      <a:pt x="222096" y="16080"/>
                    </a:cubicBezTo>
                    <a:cubicBezTo>
                      <a:pt x="239708" y="16080"/>
                      <a:pt x="256616" y="23583"/>
                      <a:pt x="268486" y="36666"/>
                    </a:cubicBezTo>
                    <a:cubicBezTo>
                      <a:pt x="270010" y="38345"/>
                      <a:pt x="272172" y="39304"/>
                      <a:pt x="274441" y="39304"/>
                    </a:cubicBezTo>
                    <a:cubicBezTo>
                      <a:pt x="276709" y="39304"/>
                      <a:pt x="278871" y="38345"/>
                      <a:pt x="280396" y="36666"/>
                    </a:cubicBezTo>
                    <a:cubicBezTo>
                      <a:pt x="292267" y="23584"/>
                      <a:pt x="309175" y="16080"/>
                      <a:pt x="326785" y="16080"/>
                    </a:cubicBezTo>
                    <a:cubicBezTo>
                      <a:pt x="356675" y="16080"/>
                      <a:pt x="382521" y="37361"/>
                      <a:pt x="388239" y="66680"/>
                    </a:cubicBezTo>
                    <a:cubicBezTo>
                      <a:pt x="389070" y="70943"/>
                      <a:pt x="391738" y="74575"/>
                      <a:pt x="395548" y="76641"/>
                    </a:cubicBezTo>
                    <a:lnTo>
                      <a:pt x="395711" y="76730"/>
                    </a:lnTo>
                    <a:cubicBezTo>
                      <a:pt x="399768" y="78947"/>
                      <a:pt x="404501" y="79119"/>
                      <a:pt x="408695" y="77203"/>
                    </a:cubicBezTo>
                    <a:cubicBezTo>
                      <a:pt x="420084" y="72003"/>
                      <a:pt x="432718" y="70189"/>
                      <a:pt x="445236" y="71949"/>
                    </a:cubicBezTo>
                    <a:cubicBezTo>
                      <a:pt x="449854" y="72599"/>
                      <a:pt x="454427" y="73767"/>
                      <a:pt x="458829" y="75420"/>
                    </a:cubicBezTo>
                    <a:cubicBezTo>
                      <a:pt x="462984" y="76984"/>
                      <a:pt x="467621" y="74875"/>
                      <a:pt x="469182" y="70719"/>
                    </a:cubicBezTo>
                    <a:cubicBezTo>
                      <a:pt x="470743" y="66562"/>
                      <a:pt x="468639" y="61927"/>
                      <a:pt x="464481" y="60366"/>
                    </a:cubicBezTo>
                    <a:cubicBezTo>
                      <a:pt x="458980" y="58300"/>
                      <a:pt x="453260" y="56840"/>
                      <a:pt x="447479" y="56026"/>
                    </a:cubicBezTo>
                    <a:cubicBezTo>
                      <a:pt x="432522" y="53921"/>
                      <a:pt x="417408" y="55931"/>
                      <a:pt x="403658" y="61849"/>
                    </a:cubicBezTo>
                    <a:cubicBezTo>
                      <a:pt x="395797" y="25903"/>
                      <a:pt x="363752" y="0"/>
                      <a:pt x="326784" y="0"/>
                    </a:cubicBezTo>
                    <a:cubicBezTo>
                      <a:pt x="307448" y="0"/>
                      <a:pt x="288790" y="7191"/>
                      <a:pt x="274440" y="19964"/>
                    </a:cubicBezTo>
                    <a:cubicBezTo>
                      <a:pt x="260090" y="7191"/>
                      <a:pt x="241432" y="0"/>
                      <a:pt x="222095" y="0"/>
                    </a:cubicBezTo>
                    <a:cubicBezTo>
                      <a:pt x="185129" y="0"/>
                      <a:pt x="153084" y="25901"/>
                      <a:pt x="145223" y="61849"/>
                    </a:cubicBezTo>
                    <a:cubicBezTo>
                      <a:pt x="131475" y="55931"/>
                      <a:pt x="116362" y="53919"/>
                      <a:pt x="101402" y="56026"/>
                    </a:cubicBezTo>
                    <a:cubicBezTo>
                      <a:pt x="64287" y="61254"/>
                      <a:pt x="34956" y="92147"/>
                      <a:pt x="31656" y="129486"/>
                    </a:cubicBezTo>
                    <a:cubicBezTo>
                      <a:pt x="30688" y="140441"/>
                      <a:pt x="31927" y="151528"/>
                      <a:pt x="35248" y="161897"/>
                    </a:cubicBezTo>
                    <a:cubicBezTo>
                      <a:pt x="8196" y="184341"/>
                      <a:pt x="-4664" y="218978"/>
                      <a:pt x="1533" y="253721"/>
                    </a:cubicBezTo>
                    <a:cubicBezTo>
                      <a:pt x="9810" y="300115"/>
                      <a:pt x="50763" y="333788"/>
                      <a:pt x="98913" y="333788"/>
                    </a:cubicBezTo>
                    <a:lnTo>
                      <a:pt x="449967" y="333788"/>
                    </a:lnTo>
                    <a:cubicBezTo>
                      <a:pt x="498116" y="333788"/>
                      <a:pt x="539070" y="300115"/>
                      <a:pt x="547345" y="253721"/>
                    </a:cubicBezTo>
                    <a:cubicBezTo>
                      <a:pt x="553544" y="218979"/>
                      <a:pt x="540683" y="184342"/>
                      <a:pt x="513632" y="161895"/>
                    </a:cubicBezTo>
                    <a:close/>
                    <a:moveTo>
                      <a:pt x="230601" y="307073"/>
                    </a:moveTo>
                    <a:cubicBezTo>
                      <a:pt x="231989" y="285104"/>
                      <a:pt x="249603" y="267491"/>
                      <a:pt x="271570" y="266103"/>
                    </a:cubicBezTo>
                    <a:cubicBezTo>
                      <a:pt x="284209" y="265296"/>
                      <a:pt x="296585" y="269961"/>
                      <a:pt x="305503" y="278879"/>
                    </a:cubicBezTo>
                    <a:cubicBezTo>
                      <a:pt x="314420" y="287797"/>
                      <a:pt x="319077" y="300163"/>
                      <a:pt x="318278" y="312808"/>
                    </a:cubicBezTo>
                    <a:cubicBezTo>
                      <a:pt x="318174" y="314445"/>
                      <a:pt x="317974" y="316082"/>
                      <a:pt x="317678" y="317708"/>
                    </a:cubicBezTo>
                    <a:lnTo>
                      <a:pt x="231199" y="317708"/>
                    </a:lnTo>
                    <a:cubicBezTo>
                      <a:pt x="230575" y="314226"/>
                      <a:pt x="230373" y="310667"/>
                      <a:pt x="230601" y="3070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Google Shape;1178;p63">
            <a:extLst>
              <a:ext uri="{FF2B5EF4-FFF2-40B4-BE49-F238E27FC236}">
                <a16:creationId xmlns:a16="http://schemas.microsoft.com/office/drawing/2014/main" id="{79B482AA-3B5D-D629-1D4A-B0BC14F99EA6}"/>
              </a:ext>
            </a:extLst>
          </p:cNvPr>
          <p:cNvSpPr txBox="1"/>
          <p:nvPr/>
        </p:nvSpPr>
        <p:spPr>
          <a:xfrm>
            <a:off x="1854246" y="4214449"/>
            <a:ext cx="2519941" cy="66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200" b="1" dirty="0">
              <a:solidFill>
                <a:schemeClr val="accent2"/>
              </a:solidFill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dirty="0">
                <a:solidFill>
                  <a:schemeClr val="accent2"/>
                </a:solidFill>
                <a:ea typeface="Montserrat"/>
                <a:cs typeface="Montserrat"/>
                <a:sym typeface="Montserrat"/>
              </a:rPr>
              <a:t>HOLISTIC PROCESS DEFINITION</a:t>
            </a:r>
            <a:endParaRPr sz="2000" b="1" dirty="0">
              <a:solidFill>
                <a:schemeClr val="accent2"/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1179;p63">
            <a:extLst>
              <a:ext uri="{FF2B5EF4-FFF2-40B4-BE49-F238E27FC236}">
                <a16:creationId xmlns:a16="http://schemas.microsoft.com/office/drawing/2014/main" id="{09C64B63-8406-4430-13B9-6DA091841062}"/>
              </a:ext>
            </a:extLst>
          </p:cNvPr>
          <p:cNvSpPr txBox="1"/>
          <p:nvPr/>
        </p:nvSpPr>
        <p:spPr>
          <a:xfrm>
            <a:off x="1854246" y="4822867"/>
            <a:ext cx="2679977" cy="117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ea typeface="DM Sans"/>
                <a:cs typeface="DM Sans"/>
                <a:sym typeface="DM Sans"/>
              </a:rPr>
              <a:t>Workshops </a:t>
            </a:r>
            <a:r>
              <a:rPr lang="de-DE" dirty="0" err="1">
                <a:ea typeface="DM Sans"/>
                <a:cs typeface="DM Sans"/>
                <a:sym typeface="DM Sans"/>
              </a:rPr>
              <a:t>to</a:t>
            </a:r>
            <a:r>
              <a:rPr lang="de-DE" dirty="0">
                <a:ea typeface="DM Sans"/>
                <a:cs typeface="DM Sans"/>
                <a:sym typeface="DM Sans"/>
              </a:rPr>
              <a:t> </a:t>
            </a:r>
            <a:r>
              <a:rPr lang="de-DE" dirty="0" err="1">
                <a:ea typeface="DM Sans"/>
                <a:cs typeface="DM Sans"/>
                <a:sym typeface="DM Sans"/>
              </a:rPr>
              <a:t>query</a:t>
            </a:r>
            <a:r>
              <a:rPr lang="de-DE" dirty="0">
                <a:ea typeface="DM Sans"/>
                <a:cs typeface="DM Sans"/>
                <a:sym typeface="DM Sans"/>
              </a:rPr>
              <a:t> and </a:t>
            </a:r>
            <a:r>
              <a:rPr lang="de-DE" dirty="0" err="1">
                <a:ea typeface="DM Sans"/>
                <a:cs typeface="DM Sans"/>
                <a:sym typeface="DM Sans"/>
              </a:rPr>
              <a:t>define</a:t>
            </a:r>
            <a:r>
              <a:rPr lang="de-DE" dirty="0">
                <a:ea typeface="DM Sans"/>
                <a:cs typeface="DM Sans"/>
                <a:sym typeface="DM Sans"/>
              </a:rPr>
              <a:t> </a:t>
            </a:r>
            <a:r>
              <a:rPr lang="de-DE" dirty="0" err="1">
                <a:ea typeface="DM Sans"/>
                <a:cs typeface="DM Sans"/>
                <a:sym typeface="DM Sans"/>
              </a:rPr>
              <a:t>the</a:t>
            </a:r>
            <a:r>
              <a:rPr lang="de-DE" dirty="0">
                <a:ea typeface="DM Sans"/>
                <a:cs typeface="DM Sans"/>
                <a:sym typeface="DM Sans"/>
              </a:rPr>
              <a:t> </a:t>
            </a:r>
            <a:r>
              <a:rPr lang="de-DE" dirty="0" err="1">
                <a:ea typeface="DM Sans"/>
                <a:cs typeface="DM Sans"/>
                <a:sym typeface="DM Sans"/>
              </a:rPr>
              <a:t>current</a:t>
            </a:r>
            <a:r>
              <a:rPr lang="de-DE" dirty="0">
                <a:ea typeface="DM Sans"/>
                <a:cs typeface="DM Sans"/>
                <a:sym typeface="DM Sans"/>
              </a:rPr>
              <a:t> </a:t>
            </a:r>
            <a:r>
              <a:rPr lang="de-DE" dirty="0" err="1">
                <a:ea typeface="DM Sans"/>
                <a:cs typeface="DM Sans"/>
                <a:sym typeface="DM Sans"/>
              </a:rPr>
              <a:t>status</a:t>
            </a:r>
            <a:r>
              <a:rPr lang="de-DE" dirty="0">
                <a:ea typeface="DM Sans"/>
                <a:cs typeface="DM Sans"/>
                <a:sym typeface="DM Sans"/>
              </a:rPr>
              <a:t> &amp; </a:t>
            </a:r>
            <a:r>
              <a:rPr lang="de-DE" dirty="0" err="1">
                <a:ea typeface="DM Sans"/>
                <a:cs typeface="DM Sans"/>
                <a:sym typeface="DM Sans"/>
              </a:rPr>
              <a:t>define</a:t>
            </a:r>
            <a:r>
              <a:rPr lang="de-DE" dirty="0">
                <a:ea typeface="DM Sans"/>
                <a:cs typeface="DM Sans"/>
                <a:sym typeface="DM Sans"/>
              </a:rPr>
              <a:t> </a:t>
            </a:r>
            <a:r>
              <a:rPr lang="de-DE" dirty="0" err="1">
                <a:ea typeface="DM Sans"/>
                <a:cs typeface="DM Sans"/>
                <a:sym typeface="DM Sans"/>
              </a:rPr>
              <a:t>the</a:t>
            </a:r>
            <a:r>
              <a:rPr lang="de-DE" dirty="0">
                <a:ea typeface="DM Sans"/>
                <a:cs typeface="DM Sans"/>
                <a:sym typeface="DM Sans"/>
              </a:rPr>
              <a:t> ideal </a:t>
            </a:r>
            <a:r>
              <a:rPr lang="de-DE" dirty="0" err="1">
                <a:ea typeface="DM Sans"/>
                <a:cs typeface="DM Sans"/>
                <a:sym typeface="DM Sans"/>
              </a:rPr>
              <a:t>process</a:t>
            </a:r>
            <a:r>
              <a:rPr lang="de-DE" dirty="0">
                <a:ea typeface="DM Sans"/>
                <a:cs typeface="DM Sans"/>
                <a:sym typeface="DM Sans"/>
              </a:rPr>
              <a:t> </a:t>
            </a:r>
            <a:r>
              <a:rPr lang="de-DE" dirty="0" err="1">
                <a:ea typeface="DM Sans"/>
                <a:cs typeface="DM Sans"/>
                <a:sym typeface="DM Sans"/>
              </a:rPr>
              <a:t>with</a:t>
            </a:r>
            <a:r>
              <a:rPr lang="de-DE" dirty="0">
                <a:ea typeface="DM Sans"/>
                <a:cs typeface="DM Sans"/>
                <a:sym typeface="DM Sans"/>
              </a:rPr>
              <a:t> </a:t>
            </a:r>
            <a:r>
              <a:rPr lang="de-DE" dirty="0" err="1">
                <a:ea typeface="DM Sans"/>
                <a:cs typeface="DM Sans"/>
                <a:sym typeface="DM Sans"/>
              </a:rPr>
              <a:t>underlying</a:t>
            </a:r>
            <a:r>
              <a:rPr lang="de-DE" dirty="0">
                <a:ea typeface="DM Sans"/>
                <a:cs typeface="DM Sans"/>
                <a:sym typeface="DM Sans"/>
              </a:rPr>
              <a:t> </a:t>
            </a:r>
            <a:r>
              <a:rPr lang="de-DE" dirty="0" err="1">
                <a:ea typeface="DM Sans"/>
                <a:cs typeface="DM Sans"/>
                <a:sym typeface="DM Sans"/>
              </a:rPr>
              <a:t>goals</a:t>
            </a:r>
            <a:endParaRPr dirty="0"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37790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953270-B27A-C8B0-9639-203A56680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5059" y="1975808"/>
            <a:ext cx="3855891" cy="670080"/>
          </a:xfrm>
        </p:spPr>
        <p:txBody>
          <a:bodyPr/>
          <a:lstStyle/>
          <a:p>
            <a:r>
              <a:rPr lang="de-DE" dirty="0"/>
              <a:t>OPTIMAL STAFF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0A816B6-4FB8-DA65-9247-D07835E22A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C7E424-3431-4FE3-A899-0FB9E5275E50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3347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ell &amp; pick">
      <a:dk1>
        <a:sysClr val="windowText" lastClr="000000"/>
      </a:dk1>
      <a:lt1>
        <a:sysClr val="window" lastClr="FFFFFF"/>
      </a:lt1>
      <a:dk2>
        <a:srgbClr val="3F3F3F"/>
      </a:dk2>
      <a:lt2>
        <a:srgbClr val="D8D8D8"/>
      </a:lt2>
      <a:accent1>
        <a:srgbClr val="500035"/>
      </a:accent1>
      <a:accent2>
        <a:srgbClr val="7B0359"/>
      </a:accent2>
      <a:accent3>
        <a:srgbClr val="BCCF00"/>
      </a:accent3>
      <a:accent4>
        <a:srgbClr val="008789"/>
      </a:accent4>
      <a:accent5>
        <a:srgbClr val="BB007C"/>
      </a:accent5>
      <a:accent6>
        <a:srgbClr val="EEFF49"/>
      </a:accent6>
      <a:hlink>
        <a:srgbClr val="0563C1"/>
      </a:hlink>
      <a:folHlink>
        <a:srgbClr val="954F72"/>
      </a:folHlink>
    </a:clrScheme>
    <a:fontScheme name="sell &amp; pick">
      <a:majorFont>
        <a:latin typeface="Cairo ExtraBold"/>
        <a:ea typeface=""/>
        <a:cs typeface=""/>
      </a:majorFont>
      <a:minorFont>
        <a:latin typeface="Cai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2" id="{FF434580-EAC5-ED4E-A1FA-10B629255D81}" vid="{CD4A931E-CDC1-8043-B18D-904CB092CFA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493BEE9A33C4C4ABCE9BEC46CFFA24B" ma:contentTypeVersion="18" ma:contentTypeDescription="Ein neues Dokument erstellen." ma:contentTypeScope="" ma:versionID="b4a917b509e84a0ac1f8858085917bd5">
  <xsd:schema xmlns:xsd="http://www.w3.org/2001/XMLSchema" xmlns:xs="http://www.w3.org/2001/XMLSchema" xmlns:p="http://schemas.microsoft.com/office/2006/metadata/properties" xmlns:ns2="cdcfd275-0faf-441f-9ba4-bc5bc19c0205" xmlns:ns3="6ff1fb86-06f1-4da7-a080-20d2365bbba6" targetNamespace="http://schemas.microsoft.com/office/2006/metadata/properties" ma:root="true" ma:fieldsID="d2bb26e63bc7e9a5bcee509de0224ede" ns2:_="" ns3:_="">
    <xsd:import namespace="cdcfd275-0faf-441f-9ba4-bc5bc19c0205"/>
    <xsd:import namespace="6ff1fb86-06f1-4da7-a080-20d2365bbb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cfd275-0faf-441f-9ba4-bc5bc19c02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7fa3f36c-167a-48c7-8fbe-2f32c39402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f1fb86-06f1-4da7-a080-20d2365bbba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2d149cd-525a-4389-bd97-c0ef2664d896}" ma:internalName="TaxCatchAll" ma:showField="CatchAllData" ma:web="6ff1fb86-06f1-4da7-a080-20d2365bbb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ff1fb86-06f1-4da7-a080-20d2365bbba6" xsi:nil="true"/>
    <lcf76f155ced4ddcb4097134ff3c332f xmlns="cdcfd275-0faf-441f-9ba4-bc5bc19c020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83CDE0D-3A7C-4543-A307-CDD51AAAF9E8}">
  <ds:schemaRefs>
    <ds:schemaRef ds:uri="6ff1fb86-06f1-4da7-a080-20d2365bbba6"/>
    <ds:schemaRef ds:uri="cdcfd275-0faf-441f-9ba4-bc5bc19c02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9896764-0C16-4344-A831-4F19A03BA4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492BDE-90EB-48EE-B32C-7A17A1A2BAE0}">
  <ds:schemaRefs>
    <ds:schemaRef ds:uri="http://purl.org/dc/elements/1.1/"/>
    <ds:schemaRef ds:uri="6ff1fb86-06f1-4da7-a080-20d2365bbba6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cdcfd275-0faf-441f-9ba4-bc5bc19c020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937</Words>
  <Application>Microsoft Macintosh PowerPoint</Application>
  <PresentationFormat>Breitbild</PresentationFormat>
  <Paragraphs>149</Paragraphs>
  <Slides>19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30" baseType="lpstr">
      <vt:lpstr>Montserrat</vt:lpstr>
      <vt:lpstr>Cairo ExtraBold</vt:lpstr>
      <vt:lpstr>DM Sans</vt:lpstr>
      <vt:lpstr>Cairo-Light</vt:lpstr>
      <vt:lpstr>Cairo-Bold</vt:lpstr>
      <vt:lpstr>Cairo Light</vt:lpstr>
      <vt:lpstr>Calibri</vt:lpstr>
      <vt:lpstr>Wingdings</vt:lpstr>
      <vt:lpstr>Cairo</vt:lpstr>
      <vt:lpstr>Arial</vt:lpstr>
      <vt:lpstr>Office</vt:lpstr>
      <vt:lpstr>More profit with data.</vt:lpstr>
      <vt:lpstr>WHAT ARE THE CURRENT CHALLENGES?</vt:lpstr>
      <vt:lpstr>WHY SELL &amp; PICK?</vt:lpstr>
      <vt:lpstr>Comprehensive process management platform</vt:lpstr>
      <vt:lpstr>KI-SUPPORTED PLANNING &amp; AREA MANAGEMENT</vt:lpstr>
      <vt:lpstr>OPTIMAL PLANNING AND MANAGEMENT</vt:lpstr>
      <vt:lpstr>WHAT WE DO</vt:lpstr>
      <vt:lpstr>WHAT EXACTLY ARE WE DOING?</vt:lpstr>
      <vt:lpstr>OPTIMAL STAFF</vt:lpstr>
      <vt:lpstr>WHAT WE DO</vt:lpstr>
      <vt:lpstr>WHAT EXACTLY ARE WE DOING?</vt:lpstr>
      <vt:lpstr>OPTIMAL GOODS</vt:lpstr>
      <vt:lpstr>WHAT WE DO</vt:lpstr>
      <vt:lpstr>WHAT EXACTLY ARE WE DOING?</vt:lpstr>
      <vt:lpstr>OPTIMAL REVENUE</vt:lpstr>
      <vt:lpstr>WHAT WE DO</vt:lpstr>
      <vt:lpstr>WHAT WE EXACTLY DO</vt:lpstr>
      <vt:lpstr>PowerPoint-Präsentation</vt:lpstr>
      <vt:lpstr>We look forward to further discussions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Nicola Rathje</dc:creator>
  <cp:keywords/>
  <dc:description/>
  <cp:lastModifiedBy>Nicola Rathje</cp:lastModifiedBy>
  <cp:revision>2</cp:revision>
  <dcterms:created xsi:type="dcterms:W3CDTF">2024-10-25T13:55:11Z</dcterms:created>
  <dcterms:modified xsi:type="dcterms:W3CDTF">2024-11-08T13:14:35Z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0x0101000493BEE9A33C4C4ABCE9BEC46CFFA24B</vt:lpwstr>
  </property>
  <property fmtid="{D5CDD505-2E9C-101B-9397-08002B2CF9AE}" pid="3" name="MediaServiceImageTags">
    <vt:lpwstr/>
  </property>
</Properties>
</file>